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9"/>
  </p:notesMasterIdLst>
  <p:sldIdLst>
    <p:sldId id="256" r:id="rId2"/>
    <p:sldId id="263" r:id="rId3"/>
    <p:sldId id="380" r:id="rId4"/>
    <p:sldId id="268" r:id="rId5"/>
    <p:sldId id="259" r:id="rId6"/>
    <p:sldId id="360" r:id="rId7"/>
    <p:sldId id="391" r:id="rId8"/>
    <p:sldId id="387" r:id="rId9"/>
    <p:sldId id="392" r:id="rId10"/>
    <p:sldId id="388" r:id="rId11"/>
    <p:sldId id="393" r:id="rId12"/>
    <p:sldId id="389" r:id="rId13"/>
    <p:sldId id="394" r:id="rId14"/>
    <p:sldId id="390" r:id="rId15"/>
    <p:sldId id="257" r:id="rId16"/>
    <p:sldId id="386" r:id="rId17"/>
    <p:sldId id="270" r:id="rId18"/>
    <p:sldId id="272" r:id="rId19"/>
    <p:sldId id="273" r:id="rId20"/>
    <p:sldId id="361" r:id="rId21"/>
    <p:sldId id="395" r:id="rId22"/>
    <p:sldId id="363" r:id="rId23"/>
    <p:sldId id="364" r:id="rId24"/>
    <p:sldId id="366" r:id="rId25"/>
    <p:sldId id="379" r:id="rId26"/>
    <p:sldId id="385" r:id="rId27"/>
    <p:sldId id="258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D1CE"/>
    <a:srgbClr val="DEDEDE"/>
    <a:srgbClr val="E7BBAB"/>
    <a:srgbClr val="DEC8C4"/>
    <a:srgbClr val="B98981"/>
    <a:srgbClr val="D17A5B"/>
    <a:srgbClr val="D5D5D5"/>
    <a:srgbClr val="A5A5A5"/>
    <a:srgbClr val="E43866"/>
    <a:srgbClr val="E9EB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Estilo medio 1 - Énfasis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9DCAF9ED-07DC-4A11-8D7F-57B35C25682E}" styleName="Estilo medio 1 - Énfasis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725"/>
    <p:restoredTop sz="50000"/>
  </p:normalViewPr>
  <p:slideViewPr>
    <p:cSldViewPr snapToGrid="0" snapToObjects="1">
      <p:cViewPr varScale="1">
        <p:scale>
          <a:sx n="86" d="100"/>
          <a:sy n="86" d="100"/>
        </p:scale>
        <p:origin x="9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 /><Relationship Id="rId13" Type="http://schemas.openxmlformats.org/officeDocument/2006/relationships/slide" Target="slides/slide12.xml" /><Relationship Id="rId18" Type="http://schemas.openxmlformats.org/officeDocument/2006/relationships/slide" Target="slides/slide17.xml" /><Relationship Id="rId26" Type="http://schemas.openxmlformats.org/officeDocument/2006/relationships/slide" Target="slides/slide25.xml" /><Relationship Id="rId3" Type="http://schemas.openxmlformats.org/officeDocument/2006/relationships/slide" Target="slides/slide2.xml" /><Relationship Id="rId21" Type="http://schemas.openxmlformats.org/officeDocument/2006/relationships/slide" Target="slides/slide20.xml" /><Relationship Id="rId7" Type="http://schemas.openxmlformats.org/officeDocument/2006/relationships/slide" Target="slides/slide6.xml" /><Relationship Id="rId12" Type="http://schemas.openxmlformats.org/officeDocument/2006/relationships/slide" Target="slides/slide11.xml" /><Relationship Id="rId17" Type="http://schemas.openxmlformats.org/officeDocument/2006/relationships/slide" Target="slides/slide16.xml" /><Relationship Id="rId25" Type="http://schemas.openxmlformats.org/officeDocument/2006/relationships/slide" Target="slides/slide24.xml" /><Relationship Id="rId33" Type="http://schemas.openxmlformats.org/officeDocument/2006/relationships/tableStyles" Target="tableStyles.xml" /><Relationship Id="rId2" Type="http://schemas.openxmlformats.org/officeDocument/2006/relationships/slide" Target="slides/slide1.xml" /><Relationship Id="rId16" Type="http://schemas.openxmlformats.org/officeDocument/2006/relationships/slide" Target="slides/slide15.xml" /><Relationship Id="rId20" Type="http://schemas.openxmlformats.org/officeDocument/2006/relationships/slide" Target="slides/slide19.xml" /><Relationship Id="rId29" Type="http://schemas.openxmlformats.org/officeDocument/2006/relationships/notesMaster" Target="notesMasters/notesMaster1.xml" /><Relationship Id="rId1" Type="http://schemas.openxmlformats.org/officeDocument/2006/relationships/slideMaster" Target="slideMasters/slideMaster1.xml" /><Relationship Id="rId6" Type="http://schemas.openxmlformats.org/officeDocument/2006/relationships/slide" Target="slides/slide5.xml" /><Relationship Id="rId11" Type="http://schemas.openxmlformats.org/officeDocument/2006/relationships/slide" Target="slides/slide10.xml" /><Relationship Id="rId24" Type="http://schemas.openxmlformats.org/officeDocument/2006/relationships/slide" Target="slides/slide23.xml" /><Relationship Id="rId32" Type="http://schemas.openxmlformats.org/officeDocument/2006/relationships/theme" Target="theme/theme1.xml" /><Relationship Id="rId5" Type="http://schemas.openxmlformats.org/officeDocument/2006/relationships/slide" Target="slides/slide4.xml" /><Relationship Id="rId15" Type="http://schemas.openxmlformats.org/officeDocument/2006/relationships/slide" Target="slides/slide14.xml" /><Relationship Id="rId23" Type="http://schemas.openxmlformats.org/officeDocument/2006/relationships/slide" Target="slides/slide22.xml" /><Relationship Id="rId28" Type="http://schemas.openxmlformats.org/officeDocument/2006/relationships/slide" Target="slides/slide27.xml" /><Relationship Id="rId10" Type="http://schemas.openxmlformats.org/officeDocument/2006/relationships/slide" Target="slides/slide9.xml" /><Relationship Id="rId19" Type="http://schemas.openxmlformats.org/officeDocument/2006/relationships/slide" Target="slides/slide18.xml" /><Relationship Id="rId31" Type="http://schemas.openxmlformats.org/officeDocument/2006/relationships/viewProps" Target="viewProps.xml" /><Relationship Id="rId4" Type="http://schemas.openxmlformats.org/officeDocument/2006/relationships/slide" Target="slides/slide3.xml" /><Relationship Id="rId9" Type="http://schemas.openxmlformats.org/officeDocument/2006/relationships/slide" Target="slides/slide8.xml" /><Relationship Id="rId14" Type="http://schemas.openxmlformats.org/officeDocument/2006/relationships/slide" Target="slides/slide13.xml" /><Relationship Id="rId22" Type="http://schemas.openxmlformats.org/officeDocument/2006/relationships/slide" Target="slides/slide21.xml" /><Relationship Id="rId27" Type="http://schemas.openxmlformats.org/officeDocument/2006/relationships/slide" Target="slides/slide26.xml" /><Relationship Id="rId30" Type="http://schemas.openxmlformats.org/officeDocument/2006/relationships/presProps" Target="presProps.xml" /></Relationships>
</file>

<file path=ppt/diagrams/_rels/data8.xml.rels><?xml version="1.0" encoding="UTF-8" standalone="yes"?>
<Relationships xmlns="http://schemas.openxmlformats.org/package/2006/relationships"><Relationship Id="rId8" Type="http://schemas.openxmlformats.org/officeDocument/2006/relationships/hyperlink" Target="http://contraelpromediomexicano.com/2013/08/13/google-play-para-ios-ya-permite-alquilar-libros/" TargetMode="External" /><Relationship Id="rId3" Type="http://schemas.openxmlformats.org/officeDocument/2006/relationships/image" Target="../media/image11.jpg" /><Relationship Id="rId7" Type="http://schemas.openxmlformats.org/officeDocument/2006/relationships/image" Target="../media/image13.jpg" /><Relationship Id="rId12" Type="http://schemas.openxmlformats.org/officeDocument/2006/relationships/hyperlink" Target="https://recreandomiaula.blogspot.com/2018/03/la-semana-steam-llega-nuestro-aula.html" TargetMode="External" /><Relationship Id="rId2" Type="http://schemas.openxmlformats.org/officeDocument/2006/relationships/hyperlink" Target="http://www.rimisp.org/tema/investigacion/" TargetMode="External" /><Relationship Id="rId1" Type="http://schemas.openxmlformats.org/officeDocument/2006/relationships/image" Target="../media/image10.jpg" /><Relationship Id="rId6" Type="http://schemas.openxmlformats.org/officeDocument/2006/relationships/hyperlink" Target="https://scout.es/sumemos-capacidades-por-el-derecho-a-una-educacion-inclusiva/" TargetMode="External" /><Relationship Id="rId11" Type="http://schemas.openxmlformats.org/officeDocument/2006/relationships/image" Target="../media/image15.JPG" /><Relationship Id="rId5" Type="http://schemas.openxmlformats.org/officeDocument/2006/relationships/image" Target="../media/image12.jpg" /><Relationship Id="rId10" Type="http://schemas.openxmlformats.org/officeDocument/2006/relationships/hyperlink" Target="https://www.mined.gob.sv/index.php/noticias/item/6679-centro-escolar-cat%C3%B3lico-alberto-masferrer-entre-los-mejores-de-la-paes" TargetMode="External" /><Relationship Id="rId4" Type="http://schemas.openxmlformats.org/officeDocument/2006/relationships/hyperlink" Target="http://centros.educacion.navarra.es/cpabarzuza/blog" TargetMode="External" /><Relationship Id="rId9" Type="http://schemas.openxmlformats.org/officeDocument/2006/relationships/image" Target="../media/image14.jpg" /></Relationships>
</file>

<file path=ppt/diagrams/_rels/drawing8.xml.rels><?xml version="1.0" encoding="UTF-8" standalone="yes"?>
<Relationships xmlns="http://schemas.openxmlformats.org/package/2006/relationships"><Relationship Id="rId8" Type="http://schemas.openxmlformats.org/officeDocument/2006/relationships/hyperlink" Target="http://contraelpromediomexicano.com/2013/08/13/google-play-para-ios-ya-permite-alquilar-libros/" TargetMode="External" /><Relationship Id="rId3" Type="http://schemas.openxmlformats.org/officeDocument/2006/relationships/image" Target="../media/image11.jpg" /><Relationship Id="rId7" Type="http://schemas.openxmlformats.org/officeDocument/2006/relationships/image" Target="../media/image13.jpg" /><Relationship Id="rId12" Type="http://schemas.openxmlformats.org/officeDocument/2006/relationships/hyperlink" Target="https://recreandomiaula.blogspot.com/2018/03/la-semana-steam-llega-nuestro-aula.html" TargetMode="External" /><Relationship Id="rId2" Type="http://schemas.openxmlformats.org/officeDocument/2006/relationships/hyperlink" Target="http://www.rimisp.org/tema/investigacion/" TargetMode="External" /><Relationship Id="rId1" Type="http://schemas.openxmlformats.org/officeDocument/2006/relationships/image" Target="../media/image10.jpg" /><Relationship Id="rId6" Type="http://schemas.openxmlformats.org/officeDocument/2006/relationships/hyperlink" Target="https://scout.es/sumemos-capacidades-por-el-derecho-a-una-educacion-inclusiva/" TargetMode="External" /><Relationship Id="rId11" Type="http://schemas.openxmlformats.org/officeDocument/2006/relationships/image" Target="../media/image15.JPG" /><Relationship Id="rId5" Type="http://schemas.openxmlformats.org/officeDocument/2006/relationships/image" Target="../media/image12.jpg" /><Relationship Id="rId10" Type="http://schemas.openxmlformats.org/officeDocument/2006/relationships/hyperlink" Target="https://www.mined.gob.sv/index.php/noticias/item/6679-centro-escolar-cat%C3%B3lico-alberto-masferrer-entre-los-mejores-de-la-paes" TargetMode="External" /><Relationship Id="rId4" Type="http://schemas.openxmlformats.org/officeDocument/2006/relationships/hyperlink" Target="http://centros.educacion.navarra.es/cpabarzuza/blog" TargetMode="External" /><Relationship Id="rId9" Type="http://schemas.openxmlformats.org/officeDocument/2006/relationships/image" Target="../media/image14.jpg" 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2_1">
  <dgm:title val=""/>
  <dgm:desc val=""/>
  <dgm:catLst>
    <dgm:cat type="accent2" pri="11100"/>
  </dgm:catLst>
  <dgm:styleLbl name="node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4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2">
        <a:alpha val="4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2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2">
        <a:alpha val="90000"/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3">
  <dgm:title val=""/>
  <dgm:desc val=""/>
  <dgm:catLst>
    <dgm:cat type="accent6" pri="11300"/>
  </dgm:catLst>
  <dgm:styleLbl name="node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shade val="80000"/>
      </a:schemeClr>
      <a:schemeClr val="accent6">
        <a:tint val="7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/>
    <dgm:txEffectClrLst/>
  </dgm:styleLbl>
  <dgm:styleLbl name="lnNode1">
    <dgm:fillClrLst>
      <a:schemeClr val="accent6">
        <a:shade val="80000"/>
      </a:schemeClr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6">
        <a:shade val="90000"/>
      </a:schemeClr>
      <a:schemeClr val="accent6">
        <a:tint val="70000"/>
      </a:schemeClr>
    </dgm:fillClrLst>
    <dgm:linClrLst>
      <a:schemeClr val="accent6">
        <a:shade val="90000"/>
      </a:schemeClr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9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8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shade val="80000"/>
      </a:schemeClr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ECB0461-C1AE-4735-AAFF-26A99F31E09C}" type="doc">
      <dgm:prSet loTypeId="urn:microsoft.com/office/officeart/2005/8/layout/pyramid4" loCatId="pyramid" qsTypeId="urn:microsoft.com/office/officeart/2005/8/quickstyle/3d6" qsCatId="3D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CD935735-26BE-4D13-8E14-E644FDC5EBD5}">
      <dgm:prSet phldrT="[Texto]"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Avanzado</a:t>
          </a:r>
        </a:p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43 ENS</a:t>
          </a:r>
          <a:endParaRPr lang="es-CO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15B9A4-0089-4ECC-A74D-3D98EC5D41F2}" type="parTrans" cxnId="{FCC2BF95-5ADB-4356-B8DF-327B81C96AF2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DB3ED3-B1B9-4B84-9FDF-F5B78803CEA5}" type="sibTrans" cxnId="{FCC2BF95-5ADB-4356-B8DF-327B81C96AF2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C42F0C4-25D6-4DBA-8BD6-AF0ED33F2C1B}">
      <dgm:prSet phldrT="[Texto]" custT="1"/>
      <dgm:spPr>
        <a:solidFill>
          <a:srgbClr val="D17A5B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Intermedio</a:t>
          </a:r>
        </a:p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42 ENS</a:t>
          </a:r>
          <a:endParaRPr lang="es-CO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510031-C191-4DF5-A201-A2EED4E51C84}" type="parTrans" cxnId="{FA3541D3-4FEA-4699-ADA2-A5DA74634AC6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F1B56E-A15C-441F-8ABC-74965948BB27}" type="sibTrans" cxnId="{FA3541D3-4FEA-4699-ADA2-A5DA74634AC6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C1F9FD-0B66-47FF-B39A-D126F287691C}">
      <dgm:prSet phldrT="[Texto]" custT="1"/>
      <dgm:spPr>
        <a:solidFill>
          <a:srgbClr val="B98981"/>
        </a:solidFill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Autorización de PFC </a:t>
          </a:r>
          <a:r>
            <a:rPr lang="es-E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condicionada</a:t>
          </a:r>
        </a:p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 ENS</a:t>
          </a:r>
          <a:endParaRPr lang="es-CO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1DB67B-429F-4AFD-BE30-58F040ECA92E}" type="parTrans" cxnId="{C24A877B-28F5-44D6-B24F-66847DA7367E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21BF48-6C0F-4846-A745-06879AC8A9ED}" type="sibTrans" cxnId="{C24A877B-28F5-44D6-B24F-66847DA7367E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4D902B-00BB-4536-B5C2-A16BA05E957A}">
      <dgm:prSet phldrT="[Texto]" custT="1"/>
      <dgm:spPr>
        <a:solidFill>
          <a:srgbClr val="A5A5A5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Inicial</a:t>
          </a:r>
        </a:p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41 ENS</a:t>
          </a:r>
          <a:endParaRPr lang="es-CO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74CDCD-3023-4904-9AF9-9F746FBB51F9}" type="parTrans" cxnId="{BF029697-E42F-4CEA-A7E8-768C13BFF3DE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E0609C-87FC-4A14-8234-7D2FB752F21F}" type="sibTrans" cxnId="{BF029697-E42F-4CEA-A7E8-768C13BFF3DE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19EC44-F5F8-45EF-AF1D-9449ABEF3225}" type="pres">
      <dgm:prSet presAssocID="{CECB0461-C1AE-4735-AAFF-26A99F31E09C}" presName="compositeShape" presStyleCnt="0">
        <dgm:presLayoutVars>
          <dgm:chMax val="9"/>
          <dgm:dir/>
          <dgm:resizeHandles val="exact"/>
        </dgm:presLayoutVars>
      </dgm:prSet>
      <dgm:spPr/>
    </dgm:pt>
    <dgm:pt modelId="{166AEE0C-68B0-4069-A22A-47709C61B34F}" type="pres">
      <dgm:prSet presAssocID="{CECB0461-C1AE-4735-AAFF-26A99F31E09C}" presName="triangle1" presStyleLbl="node1" presStyleIdx="0" presStyleCnt="4">
        <dgm:presLayoutVars>
          <dgm:bulletEnabled val="1"/>
        </dgm:presLayoutVars>
      </dgm:prSet>
      <dgm:spPr/>
    </dgm:pt>
    <dgm:pt modelId="{3A59E620-E5DB-4B5B-A083-5B2D41FD9716}" type="pres">
      <dgm:prSet presAssocID="{CECB0461-C1AE-4735-AAFF-26A99F31E09C}" presName="triangle2" presStyleLbl="node1" presStyleIdx="1" presStyleCnt="4">
        <dgm:presLayoutVars>
          <dgm:bulletEnabled val="1"/>
        </dgm:presLayoutVars>
      </dgm:prSet>
      <dgm:spPr/>
    </dgm:pt>
    <dgm:pt modelId="{1813CC91-24CD-4E88-84BD-BBD2ACDD9865}" type="pres">
      <dgm:prSet presAssocID="{CECB0461-C1AE-4735-AAFF-26A99F31E09C}" presName="triangle3" presStyleLbl="node1" presStyleIdx="2" presStyleCnt="4">
        <dgm:presLayoutVars>
          <dgm:bulletEnabled val="1"/>
        </dgm:presLayoutVars>
      </dgm:prSet>
      <dgm:spPr/>
    </dgm:pt>
    <dgm:pt modelId="{DFB99AE8-2BE3-4665-B83B-0BD9494D0D4C}" type="pres">
      <dgm:prSet presAssocID="{CECB0461-C1AE-4735-AAFF-26A99F31E09C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C9F4A204-2C24-4B78-AC8A-FB11DA2ED6DB}" type="presOf" srcId="{DFC1F9FD-0B66-47FF-B39A-D126F287691C}" destId="{1813CC91-24CD-4E88-84BD-BBD2ACDD9865}" srcOrd="0" destOrd="0" presId="urn:microsoft.com/office/officeart/2005/8/layout/pyramid4"/>
    <dgm:cxn modelId="{C24A877B-28F5-44D6-B24F-66847DA7367E}" srcId="{CECB0461-C1AE-4735-AAFF-26A99F31E09C}" destId="{DFC1F9FD-0B66-47FF-B39A-D126F287691C}" srcOrd="2" destOrd="0" parTransId="{871DB67B-429F-4AFD-BE30-58F040ECA92E}" sibTransId="{BD21BF48-6C0F-4846-A745-06879AC8A9ED}"/>
    <dgm:cxn modelId="{B664FA85-35AF-4804-A961-96F401E475C3}" type="presOf" srcId="{CECB0461-C1AE-4735-AAFF-26A99F31E09C}" destId="{ED19EC44-F5F8-45EF-AF1D-9449ABEF3225}" srcOrd="0" destOrd="0" presId="urn:microsoft.com/office/officeart/2005/8/layout/pyramid4"/>
    <dgm:cxn modelId="{FCC2BF95-5ADB-4356-B8DF-327B81C96AF2}" srcId="{CECB0461-C1AE-4735-AAFF-26A99F31E09C}" destId="{CD935735-26BE-4D13-8E14-E644FDC5EBD5}" srcOrd="0" destOrd="0" parTransId="{4B15B9A4-0089-4ECC-A74D-3D98EC5D41F2}" sibTransId="{B2DB3ED3-B1B9-4B84-9FDF-F5B78803CEA5}"/>
    <dgm:cxn modelId="{BF029697-E42F-4CEA-A7E8-768C13BFF3DE}" srcId="{CECB0461-C1AE-4735-AAFF-26A99F31E09C}" destId="{454D902B-00BB-4536-B5C2-A16BA05E957A}" srcOrd="3" destOrd="0" parTransId="{2A74CDCD-3023-4904-9AF9-9F746FBB51F9}" sibTransId="{63E0609C-87FC-4A14-8234-7D2FB752F21F}"/>
    <dgm:cxn modelId="{1A1FACB2-8506-4056-9C32-8B8552371286}" type="presOf" srcId="{CC42F0C4-25D6-4DBA-8BD6-AF0ED33F2C1B}" destId="{3A59E620-E5DB-4B5B-A083-5B2D41FD9716}" srcOrd="0" destOrd="0" presId="urn:microsoft.com/office/officeart/2005/8/layout/pyramid4"/>
    <dgm:cxn modelId="{EEFEFEBD-E281-4F38-AA33-6E9F340000A8}" type="presOf" srcId="{CD935735-26BE-4D13-8E14-E644FDC5EBD5}" destId="{166AEE0C-68B0-4069-A22A-47709C61B34F}" srcOrd="0" destOrd="0" presId="urn:microsoft.com/office/officeart/2005/8/layout/pyramid4"/>
    <dgm:cxn modelId="{483412BE-92CD-4215-869C-0EEA9739FB19}" type="presOf" srcId="{454D902B-00BB-4536-B5C2-A16BA05E957A}" destId="{DFB99AE8-2BE3-4665-B83B-0BD9494D0D4C}" srcOrd="0" destOrd="0" presId="urn:microsoft.com/office/officeart/2005/8/layout/pyramid4"/>
    <dgm:cxn modelId="{FA3541D3-4FEA-4699-ADA2-A5DA74634AC6}" srcId="{CECB0461-C1AE-4735-AAFF-26A99F31E09C}" destId="{CC42F0C4-25D6-4DBA-8BD6-AF0ED33F2C1B}" srcOrd="1" destOrd="0" parTransId="{2D510031-C191-4DF5-A201-A2EED4E51C84}" sibTransId="{CDF1B56E-A15C-441F-8ABC-74965948BB27}"/>
    <dgm:cxn modelId="{ED952BE2-5669-4447-9C9D-EE2619B2A15D}" type="presParOf" srcId="{ED19EC44-F5F8-45EF-AF1D-9449ABEF3225}" destId="{166AEE0C-68B0-4069-A22A-47709C61B34F}" srcOrd="0" destOrd="0" presId="urn:microsoft.com/office/officeart/2005/8/layout/pyramid4"/>
    <dgm:cxn modelId="{D1AD49D4-A8DB-482C-8D17-E0512F357F82}" type="presParOf" srcId="{ED19EC44-F5F8-45EF-AF1D-9449ABEF3225}" destId="{3A59E620-E5DB-4B5B-A083-5B2D41FD9716}" srcOrd="1" destOrd="0" presId="urn:microsoft.com/office/officeart/2005/8/layout/pyramid4"/>
    <dgm:cxn modelId="{5DCD0CA5-21ED-4B54-BA1D-7A14B484F437}" type="presParOf" srcId="{ED19EC44-F5F8-45EF-AF1D-9449ABEF3225}" destId="{1813CC91-24CD-4E88-84BD-BBD2ACDD9865}" srcOrd="2" destOrd="0" presId="urn:microsoft.com/office/officeart/2005/8/layout/pyramid4"/>
    <dgm:cxn modelId="{88090BD3-A898-4D1C-B1DC-78085AD90F98}" type="presParOf" srcId="{ED19EC44-F5F8-45EF-AF1D-9449ABEF3225}" destId="{DFB99AE8-2BE3-4665-B83B-0BD9494D0D4C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42A0994-B10C-491E-8E1A-3C36F7B938F3}" type="doc">
      <dgm:prSet loTypeId="urn:microsoft.com/office/officeart/2008/layout/HorizontalMultiLevelHierarchy" loCatId="hierarchy" qsTypeId="urn:microsoft.com/office/officeart/2005/8/quickstyle/simple5" qsCatId="simple" csTypeId="urn:microsoft.com/office/officeart/2005/8/colors/accent2_1" csCatId="accent2" phldr="1"/>
      <dgm:spPr/>
      <dgm:t>
        <a:bodyPr/>
        <a:lstStyle/>
        <a:p>
          <a:endParaRPr lang="es-CO"/>
        </a:p>
      </dgm:t>
    </dgm:pt>
    <dgm:pt modelId="{E84B1089-842E-4BFB-BE15-473FDF320555}">
      <dgm:prSet phldrT="[Texto]"/>
      <dgm:spPr/>
      <dgm:t>
        <a:bodyPr/>
        <a:lstStyle/>
        <a:p>
          <a:r>
            <a:rPr lang="es-CO"/>
            <a:t>Ejes</a:t>
          </a:r>
          <a:endParaRPr lang="es-CO" dirty="0"/>
        </a:p>
      </dgm:t>
    </dgm:pt>
    <dgm:pt modelId="{0D379229-79CA-43B6-A7E4-850A5D59A854}" type="parTrans" cxnId="{193BF327-2899-42A8-BE0A-DBD52D4722CC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987D757A-02C5-4EC2-9CA0-F3D39AF4C30B}" type="sibTrans" cxnId="{193BF327-2899-42A8-BE0A-DBD52D4722CC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C2D389D6-DA48-4835-80E9-7D26D146E20F}">
      <dgm:prSet phldrT="[Texto]" custT="1"/>
      <dgm:spPr/>
      <dgm:t>
        <a:bodyPr/>
        <a:lstStyle/>
        <a:p>
          <a:pPr>
            <a:buClrTx/>
            <a:buSzTx/>
            <a:buFontTx/>
            <a:buNone/>
          </a:pPr>
          <a:r>
            <a:rPr lang="es-CO" sz="2200" u="none" strike="noStrike" dirty="0">
              <a:effectLst/>
            </a:rPr>
            <a:t>Fortalecimiento de procesos misionales: Formación, Evaluación, Investigación y Extensión</a:t>
          </a:r>
          <a:endParaRPr lang="es-CO" sz="2200" dirty="0"/>
        </a:p>
      </dgm:t>
    </dgm:pt>
    <dgm:pt modelId="{191EE157-43D7-4FE1-98DC-C36573668EAE}" type="parTrans" cxnId="{4B7A9EC5-8144-49C8-A849-6C5A89288657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 w="28575">
          <a:prstDash val="dash"/>
        </a:ln>
      </dgm:spPr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D8035173-DBCB-4F9F-9C11-AECC9278CBA2}" type="sibTrans" cxnId="{4B7A9EC5-8144-49C8-A849-6C5A89288657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5C48403D-EDDD-406B-B312-F08B6B3736CC}">
      <dgm:prSet phldrT="[Texto]" custT="1"/>
      <dgm:spPr/>
      <dgm:t>
        <a:bodyPr/>
        <a:lstStyle/>
        <a:p>
          <a:pPr>
            <a:buFontTx/>
            <a:buNone/>
          </a:pPr>
          <a:r>
            <a:rPr lang="es-CO" altLang="es-CO" sz="1600" b="0" dirty="0"/>
            <a:t>Apropiar en el PEI y  la propuesta curricular de la ENS acciones que enriquezcan su misión como institución formadora de docentes.</a:t>
          </a:r>
          <a:endParaRPr lang="es-CO" sz="1600" b="0" dirty="0"/>
        </a:p>
      </dgm:t>
    </dgm:pt>
    <dgm:pt modelId="{832DEA81-65B8-4D58-9460-D9829AE1C9C5}" type="parTrans" cxnId="{EEDE6CA1-3921-4551-B76E-C964673AACCA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 w="28575">
          <a:prstDash val="dash"/>
        </a:ln>
      </dgm:spPr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138286A7-FB76-418D-B47F-5BE2374C3007}" type="sibTrans" cxnId="{EEDE6CA1-3921-4551-B76E-C964673AACCA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E65A72C9-1AA4-438E-B4BD-772D947F26B7}">
      <dgm:prSet phldrT="[Texto]" custT="1"/>
      <dgm:spPr/>
      <dgm:t>
        <a:bodyPr/>
        <a:lstStyle/>
        <a:p>
          <a:r>
            <a:rPr lang="es-CO" sz="2200" dirty="0"/>
            <a:t>Mejoramiento de las prácticas de los docentes de las ENS</a:t>
          </a:r>
        </a:p>
      </dgm:t>
    </dgm:pt>
    <dgm:pt modelId="{8C7CF46C-BDD5-4723-832B-BF8D508E4E54}" type="parTrans" cxnId="{4EAB44D7-CF80-4570-A436-EAE5A00377FC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 w="28575">
          <a:prstDash val="dash"/>
        </a:ln>
      </dgm:spPr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7E7A35B6-DE6E-44A0-ACD9-6E2CDD803CD8}" type="sibTrans" cxnId="{4EAB44D7-CF80-4570-A436-EAE5A00377FC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2D82E361-0E31-4C7E-B633-FBE6B3F56E6D}">
      <dgm:prSet phldrT="[Texto]" custT="1"/>
      <dgm:spPr/>
      <dgm:t>
        <a:bodyPr/>
        <a:lstStyle/>
        <a:p>
          <a:pPr>
            <a:buFontTx/>
            <a:buNone/>
          </a:pPr>
          <a:r>
            <a:rPr lang="es-CO" altLang="es-CO" sz="1600" b="0" dirty="0"/>
            <a:t>Institucionalizar la cultura del mejoramiento continuo, bajo el liderazgo pedagógico y de gestión de los directivos de la ENS, que aporten al horizonte institucional.</a:t>
          </a:r>
          <a:endParaRPr lang="es-CO" sz="1600" b="0" dirty="0"/>
        </a:p>
      </dgm:t>
    </dgm:pt>
    <dgm:pt modelId="{249FDD6A-3FC6-4B55-8E39-A85F193B6BEB}" type="parTrans" cxnId="{D4AA9C87-623F-455D-AF00-F52190994B06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 w="28575">
          <a:prstDash val="dash"/>
        </a:ln>
      </dgm:spPr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83FB5979-6967-4C34-9AA5-814D3ED3F272}" type="sibTrans" cxnId="{D4AA9C87-623F-455D-AF00-F52190994B06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E8120CA7-9199-48E6-953D-B203FC45DB15}">
      <dgm:prSet phldrT="[Texto]" custT="1"/>
      <dgm:spPr/>
      <dgm:t>
        <a:bodyPr/>
        <a:lstStyle/>
        <a:p>
          <a:r>
            <a:rPr lang="es-CO" sz="2200" dirty="0"/>
            <a:t>Fortalecimiento del liderazgo, pedagógico y de gestión, de los directivos docentes de las ENS</a:t>
          </a:r>
        </a:p>
      </dgm:t>
    </dgm:pt>
    <dgm:pt modelId="{D1CAA67D-8629-4846-BDB7-F7FD9ED60DA8}" type="parTrans" cxnId="{A0351D9F-BC6C-4629-A9A5-A03043987C07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 w="28575">
          <a:prstDash val="dash"/>
        </a:ln>
      </dgm:spPr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CD77BA2E-6D09-4C4B-9FFB-DD315E910656}" type="sibTrans" cxnId="{A0351D9F-BC6C-4629-A9A5-A03043987C07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1829E9CF-1B4C-44A3-A15C-4433BDE7CB56}">
      <dgm:prSet custT="1"/>
      <dgm:spPr/>
      <dgm:t>
        <a:bodyPr/>
        <a:lstStyle/>
        <a:p>
          <a:pPr>
            <a:buFontTx/>
            <a:buNone/>
          </a:pPr>
          <a:r>
            <a:rPr lang="es-CO" altLang="es-CO" sz="1600" b="0" dirty="0"/>
            <a:t>Institucionalizar acciones para el fortalecimiento de la práctica pedagógica de los docentes de las ENS, con la incorporación de buenas prácticas, la profundización en saberes y experiencias, la consolidación de equipos académicos para el acompañamiento en aula y la apropiación del marco profesoral.</a:t>
          </a:r>
          <a:endParaRPr lang="es-CO" sz="1600" b="0" dirty="0"/>
        </a:p>
      </dgm:t>
    </dgm:pt>
    <dgm:pt modelId="{D30B9E00-3F05-43AE-979B-90790425FCE0}" type="parTrans" cxnId="{640BBB5C-EF21-4573-AB83-89E34ECB19B6}">
      <dgm:prSet>
        <dgm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dgm:style>
      </dgm:prSet>
      <dgm:spPr>
        <a:ln w="28575">
          <a:prstDash val="dash"/>
        </a:ln>
      </dgm:spPr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34D680CF-F566-40AB-855B-C59015BDB4E4}" type="sibTrans" cxnId="{640BBB5C-EF21-4573-AB83-89E34ECB19B6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0E71C152-4CC6-45CD-BD0F-0F0A3B91E28A}" type="pres">
      <dgm:prSet presAssocID="{A42A0994-B10C-491E-8E1A-3C36F7B938F3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FD15152C-7FA0-405D-B9DB-D79E0243F014}" type="pres">
      <dgm:prSet presAssocID="{E84B1089-842E-4BFB-BE15-473FDF320555}" presName="root1" presStyleCnt="0"/>
      <dgm:spPr/>
    </dgm:pt>
    <dgm:pt modelId="{D4A96D84-C984-42A3-BB2B-442FCA0F7FFB}" type="pres">
      <dgm:prSet presAssocID="{E84B1089-842E-4BFB-BE15-473FDF320555}" presName="LevelOneTextNode" presStyleLbl="node0" presStyleIdx="0" presStyleCnt="1" custScaleX="65745" custScaleY="31829" custLinFactNeighborX="637" custLinFactNeighborY="218">
        <dgm:presLayoutVars>
          <dgm:chPref val="3"/>
        </dgm:presLayoutVars>
      </dgm:prSet>
      <dgm:spPr/>
    </dgm:pt>
    <dgm:pt modelId="{97773366-7DE4-4E04-B93D-F390EFBF34C7}" type="pres">
      <dgm:prSet presAssocID="{E84B1089-842E-4BFB-BE15-473FDF320555}" presName="level2hierChild" presStyleCnt="0"/>
      <dgm:spPr/>
    </dgm:pt>
    <dgm:pt modelId="{B7A6C999-9B91-4178-A150-EF553E8FA5F3}" type="pres">
      <dgm:prSet presAssocID="{191EE157-43D7-4FE1-98DC-C36573668EAE}" presName="conn2-1" presStyleLbl="parChTrans1D2" presStyleIdx="0" presStyleCnt="3"/>
      <dgm:spPr/>
    </dgm:pt>
    <dgm:pt modelId="{E5B37396-E289-4215-9F71-6954458EB19A}" type="pres">
      <dgm:prSet presAssocID="{191EE157-43D7-4FE1-98DC-C36573668EAE}" presName="connTx" presStyleLbl="parChTrans1D2" presStyleIdx="0" presStyleCnt="3"/>
      <dgm:spPr/>
    </dgm:pt>
    <dgm:pt modelId="{8CEF2EDF-911B-43A2-A85D-661A2143BA3E}" type="pres">
      <dgm:prSet presAssocID="{C2D389D6-DA48-4835-80E9-7D26D146E20F}" presName="root2" presStyleCnt="0"/>
      <dgm:spPr/>
    </dgm:pt>
    <dgm:pt modelId="{ED74B25F-816F-491C-9410-7F60F912A907}" type="pres">
      <dgm:prSet presAssocID="{C2D389D6-DA48-4835-80E9-7D26D146E20F}" presName="LevelTwoTextNode" presStyleLbl="node2" presStyleIdx="0" presStyleCnt="3" custScaleY="100001">
        <dgm:presLayoutVars>
          <dgm:chPref val="3"/>
        </dgm:presLayoutVars>
      </dgm:prSet>
      <dgm:spPr/>
    </dgm:pt>
    <dgm:pt modelId="{79AA7F98-ABF5-4A2B-A3FA-5476D27DA31C}" type="pres">
      <dgm:prSet presAssocID="{C2D389D6-DA48-4835-80E9-7D26D146E20F}" presName="level3hierChild" presStyleCnt="0"/>
      <dgm:spPr/>
    </dgm:pt>
    <dgm:pt modelId="{2EA1D4EE-91BD-403A-99DC-1FF2D22ABD8E}" type="pres">
      <dgm:prSet presAssocID="{832DEA81-65B8-4D58-9460-D9829AE1C9C5}" presName="conn2-1" presStyleLbl="parChTrans1D3" presStyleIdx="0" presStyleCnt="3"/>
      <dgm:spPr/>
    </dgm:pt>
    <dgm:pt modelId="{BF619B3A-CDA6-4030-A5DB-6CA22BFF48F3}" type="pres">
      <dgm:prSet presAssocID="{832DEA81-65B8-4D58-9460-D9829AE1C9C5}" presName="connTx" presStyleLbl="parChTrans1D3" presStyleIdx="0" presStyleCnt="3"/>
      <dgm:spPr/>
    </dgm:pt>
    <dgm:pt modelId="{D81EE414-DF2C-4D50-9127-BA1AB101A3CD}" type="pres">
      <dgm:prSet presAssocID="{5C48403D-EDDD-406B-B312-F08B6B3736CC}" presName="root2" presStyleCnt="0"/>
      <dgm:spPr/>
    </dgm:pt>
    <dgm:pt modelId="{F4DD4C36-76EC-43B7-84A0-7C6CEB4641A4}" type="pres">
      <dgm:prSet presAssocID="{5C48403D-EDDD-406B-B312-F08B6B3736CC}" presName="LevelTwoTextNode" presStyleLbl="node3" presStyleIdx="0" presStyleCnt="3" custScaleX="114306" custScaleY="82032">
        <dgm:presLayoutVars>
          <dgm:chPref val="3"/>
        </dgm:presLayoutVars>
      </dgm:prSet>
      <dgm:spPr/>
    </dgm:pt>
    <dgm:pt modelId="{29E2A09D-C924-4945-AB6F-C8D1F65075FC}" type="pres">
      <dgm:prSet presAssocID="{5C48403D-EDDD-406B-B312-F08B6B3736CC}" presName="level3hierChild" presStyleCnt="0"/>
      <dgm:spPr/>
    </dgm:pt>
    <dgm:pt modelId="{70AC937F-921B-49AC-AB0F-3240BF111FA8}" type="pres">
      <dgm:prSet presAssocID="{8C7CF46C-BDD5-4723-832B-BF8D508E4E54}" presName="conn2-1" presStyleLbl="parChTrans1D2" presStyleIdx="1" presStyleCnt="3"/>
      <dgm:spPr/>
    </dgm:pt>
    <dgm:pt modelId="{FBDF7D07-EDD5-4F67-9FC5-97AAFF802C74}" type="pres">
      <dgm:prSet presAssocID="{8C7CF46C-BDD5-4723-832B-BF8D508E4E54}" presName="connTx" presStyleLbl="parChTrans1D2" presStyleIdx="1" presStyleCnt="3"/>
      <dgm:spPr/>
    </dgm:pt>
    <dgm:pt modelId="{7270C4DA-7E9E-4359-8681-F5D308877160}" type="pres">
      <dgm:prSet presAssocID="{E65A72C9-1AA4-438E-B4BD-772D947F26B7}" presName="root2" presStyleCnt="0"/>
      <dgm:spPr/>
    </dgm:pt>
    <dgm:pt modelId="{A479748B-1D17-44A2-96AB-9CEBF16F9F5D}" type="pres">
      <dgm:prSet presAssocID="{E65A72C9-1AA4-438E-B4BD-772D947F26B7}" presName="LevelTwoTextNode" presStyleLbl="node2" presStyleIdx="1" presStyleCnt="3">
        <dgm:presLayoutVars>
          <dgm:chPref val="3"/>
        </dgm:presLayoutVars>
      </dgm:prSet>
      <dgm:spPr/>
    </dgm:pt>
    <dgm:pt modelId="{15165D07-A2D2-4D13-8169-E55A84ADDA9F}" type="pres">
      <dgm:prSet presAssocID="{E65A72C9-1AA4-438E-B4BD-772D947F26B7}" presName="level3hierChild" presStyleCnt="0"/>
      <dgm:spPr/>
    </dgm:pt>
    <dgm:pt modelId="{D0C2BF02-D589-4AE1-9027-8026BA2AF9D6}" type="pres">
      <dgm:prSet presAssocID="{D30B9E00-3F05-43AE-979B-90790425FCE0}" presName="conn2-1" presStyleLbl="parChTrans1D3" presStyleIdx="1" presStyleCnt="3"/>
      <dgm:spPr/>
    </dgm:pt>
    <dgm:pt modelId="{F6C5C175-082D-4AB8-BBE3-C5B88DB3BF7B}" type="pres">
      <dgm:prSet presAssocID="{D30B9E00-3F05-43AE-979B-90790425FCE0}" presName="connTx" presStyleLbl="parChTrans1D3" presStyleIdx="1" presStyleCnt="3"/>
      <dgm:spPr/>
    </dgm:pt>
    <dgm:pt modelId="{5D870DDD-D358-4038-80D5-3FC6FF776FB8}" type="pres">
      <dgm:prSet presAssocID="{1829E9CF-1B4C-44A3-A15C-4433BDE7CB56}" presName="root2" presStyleCnt="0"/>
      <dgm:spPr/>
    </dgm:pt>
    <dgm:pt modelId="{CD0CBE57-FDB3-45E2-8990-EF425A962BA3}" type="pres">
      <dgm:prSet presAssocID="{1829E9CF-1B4C-44A3-A15C-4433BDE7CB56}" presName="LevelTwoTextNode" presStyleLbl="node3" presStyleIdx="1" presStyleCnt="3" custScaleX="114306" custScaleY="124193">
        <dgm:presLayoutVars>
          <dgm:chPref val="3"/>
        </dgm:presLayoutVars>
      </dgm:prSet>
      <dgm:spPr/>
    </dgm:pt>
    <dgm:pt modelId="{E2582C43-38D6-4953-A2C7-95716DE025B1}" type="pres">
      <dgm:prSet presAssocID="{1829E9CF-1B4C-44A3-A15C-4433BDE7CB56}" presName="level3hierChild" presStyleCnt="0"/>
      <dgm:spPr/>
    </dgm:pt>
    <dgm:pt modelId="{43B99307-8F7E-44E9-AB96-4F90B98FB53D}" type="pres">
      <dgm:prSet presAssocID="{D1CAA67D-8629-4846-BDB7-F7FD9ED60DA8}" presName="conn2-1" presStyleLbl="parChTrans1D2" presStyleIdx="2" presStyleCnt="3"/>
      <dgm:spPr/>
    </dgm:pt>
    <dgm:pt modelId="{DE35B5E5-D417-4909-8373-7BD9F0513085}" type="pres">
      <dgm:prSet presAssocID="{D1CAA67D-8629-4846-BDB7-F7FD9ED60DA8}" presName="connTx" presStyleLbl="parChTrans1D2" presStyleIdx="2" presStyleCnt="3"/>
      <dgm:spPr/>
    </dgm:pt>
    <dgm:pt modelId="{4F7C8EB5-99F0-4D5B-90F6-35C1B63A0793}" type="pres">
      <dgm:prSet presAssocID="{E8120CA7-9199-48E6-953D-B203FC45DB15}" presName="root2" presStyleCnt="0"/>
      <dgm:spPr/>
    </dgm:pt>
    <dgm:pt modelId="{4F323E84-189F-4A49-94A7-62DC756EF88D}" type="pres">
      <dgm:prSet presAssocID="{E8120CA7-9199-48E6-953D-B203FC45DB15}" presName="LevelTwoTextNode" presStyleLbl="node2" presStyleIdx="2" presStyleCnt="3">
        <dgm:presLayoutVars>
          <dgm:chPref val="3"/>
        </dgm:presLayoutVars>
      </dgm:prSet>
      <dgm:spPr/>
    </dgm:pt>
    <dgm:pt modelId="{F253E674-B573-45B2-A986-4D2AC3E6A118}" type="pres">
      <dgm:prSet presAssocID="{E8120CA7-9199-48E6-953D-B203FC45DB15}" presName="level3hierChild" presStyleCnt="0"/>
      <dgm:spPr/>
    </dgm:pt>
    <dgm:pt modelId="{6ED091C9-EB57-4C4F-984C-04E1E01385B1}" type="pres">
      <dgm:prSet presAssocID="{249FDD6A-3FC6-4B55-8E39-A85F193B6BEB}" presName="conn2-1" presStyleLbl="parChTrans1D3" presStyleIdx="2" presStyleCnt="3"/>
      <dgm:spPr/>
    </dgm:pt>
    <dgm:pt modelId="{55DAD1AF-DB19-41F2-AFCE-562394CFC0BA}" type="pres">
      <dgm:prSet presAssocID="{249FDD6A-3FC6-4B55-8E39-A85F193B6BEB}" presName="connTx" presStyleLbl="parChTrans1D3" presStyleIdx="2" presStyleCnt="3"/>
      <dgm:spPr/>
    </dgm:pt>
    <dgm:pt modelId="{F4451082-4110-4821-80B2-588D2F8AA5E5}" type="pres">
      <dgm:prSet presAssocID="{2D82E361-0E31-4C7E-B633-FBE6B3F56E6D}" presName="root2" presStyleCnt="0"/>
      <dgm:spPr/>
    </dgm:pt>
    <dgm:pt modelId="{5F0A1861-C3A9-474C-9C39-8D485AD03A64}" type="pres">
      <dgm:prSet presAssocID="{2D82E361-0E31-4C7E-B633-FBE6B3F56E6D}" presName="LevelTwoTextNode" presStyleLbl="node3" presStyleIdx="2" presStyleCnt="3" custScaleX="114306" custScaleY="94117">
        <dgm:presLayoutVars>
          <dgm:chPref val="3"/>
        </dgm:presLayoutVars>
      </dgm:prSet>
      <dgm:spPr/>
    </dgm:pt>
    <dgm:pt modelId="{D3E03EAB-8704-45F3-8C6E-D6F80E1425CD}" type="pres">
      <dgm:prSet presAssocID="{2D82E361-0E31-4C7E-B633-FBE6B3F56E6D}" presName="level3hierChild" presStyleCnt="0"/>
      <dgm:spPr/>
    </dgm:pt>
  </dgm:ptLst>
  <dgm:cxnLst>
    <dgm:cxn modelId="{6BA49303-3EF4-4297-841B-684A5E67AC27}" type="presOf" srcId="{191EE157-43D7-4FE1-98DC-C36573668EAE}" destId="{E5B37396-E289-4215-9F71-6954458EB19A}" srcOrd="1" destOrd="0" presId="urn:microsoft.com/office/officeart/2008/layout/HorizontalMultiLevelHierarchy"/>
    <dgm:cxn modelId="{6F248D09-93CC-41B7-9A7D-8B55783F1F29}" type="presOf" srcId="{C2D389D6-DA48-4835-80E9-7D26D146E20F}" destId="{ED74B25F-816F-491C-9410-7F60F912A907}" srcOrd="0" destOrd="0" presId="urn:microsoft.com/office/officeart/2008/layout/HorizontalMultiLevelHierarchy"/>
    <dgm:cxn modelId="{193BF327-2899-42A8-BE0A-DBD52D4722CC}" srcId="{A42A0994-B10C-491E-8E1A-3C36F7B938F3}" destId="{E84B1089-842E-4BFB-BE15-473FDF320555}" srcOrd="0" destOrd="0" parTransId="{0D379229-79CA-43B6-A7E4-850A5D59A854}" sibTransId="{987D757A-02C5-4EC2-9CA0-F3D39AF4C30B}"/>
    <dgm:cxn modelId="{CBA71E2C-6405-4737-B0C7-5FEBAB62A580}" type="presOf" srcId="{A42A0994-B10C-491E-8E1A-3C36F7B938F3}" destId="{0E71C152-4CC6-45CD-BD0F-0F0A3B91E28A}" srcOrd="0" destOrd="0" presId="urn:microsoft.com/office/officeart/2008/layout/HorizontalMultiLevelHierarchy"/>
    <dgm:cxn modelId="{05FA695B-7945-423B-B086-B9E51F866843}" type="presOf" srcId="{8C7CF46C-BDD5-4723-832B-BF8D508E4E54}" destId="{FBDF7D07-EDD5-4F67-9FC5-97AAFF802C74}" srcOrd="1" destOrd="0" presId="urn:microsoft.com/office/officeart/2008/layout/HorizontalMultiLevelHierarchy"/>
    <dgm:cxn modelId="{640BBB5C-EF21-4573-AB83-89E34ECB19B6}" srcId="{E65A72C9-1AA4-438E-B4BD-772D947F26B7}" destId="{1829E9CF-1B4C-44A3-A15C-4433BDE7CB56}" srcOrd="0" destOrd="0" parTransId="{D30B9E00-3F05-43AE-979B-90790425FCE0}" sibTransId="{34D680CF-F566-40AB-855B-C59015BDB4E4}"/>
    <dgm:cxn modelId="{518AD65C-6A1A-4B85-AA44-A9EE38EE2F02}" type="presOf" srcId="{832DEA81-65B8-4D58-9460-D9829AE1C9C5}" destId="{BF619B3A-CDA6-4030-A5DB-6CA22BFF48F3}" srcOrd="1" destOrd="0" presId="urn:microsoft.com/office/officeart/2008/layout/HorizontalMultiLevelHierarchy"/>
    <dgm:cxn modelId="{7810325F-D1EF-4019-BA38-36E82423561B}" type="presOf" srcId="{249FDD6A-3FC6-4B55-8E39-A85F193B6BEB}" destId="{55DAD1AF-DB19-41F2-AFCE-562394CFC0BA}" srcOrd="1" destOrd="0" presId="urn:microsoft.com/office/officeart/2008/layout/HorizontalMultiLevelHierarchy"/>
    <dgm:cxn modelId="{DDACDE62-4BFB-4DBA-A257-3FEE2F5B6CB6}" type="presOf" srcId="{D1CAA67D-8629-4846-BDB7-F7FD9ED60DA8}" destId="{DE35B5E5-D417-4909-8373-7BD9F0513085}" srcOrd="1" destOrd="0" presId="urn:microsoft.com/office/officeart/2008/layout/HorizontalMultiLevelHierarchy"/>
    <dgm:cxn modelId="{78FF2870-CD85-4584-ACC2-5AA32C02D350}" type="presOf" srcId="{191EE157-43D7-4FE1-98DC-C36573668EAE}" destId="{B7A6C999-9B91-4178-A150-EF553E8FA5F3}" srcOrd="0" destOrd="0" presId="urn:microsoft.com/office/officeart/2008/layout/HorizontalMultiLevelHierarchy"/>
    <dgm:cxn modelId="{F3709578-6717-44ED-B94E-EFF6F627483F}" type="presOf" srcId="{E8120CA7-9199-48E6-953D-B203FC45DB15}" destId="{4F323E84-189F-4A49-94A7-62DC756EF88D}" srcOrd="0" destOrd="0" presId="urn:microsoft.com/office/officeart/2008/layout/HorizontalMultiLevelHierarchy"/>
    <dgm:cxn modelId="{B76F187A-2EA2-4711-BFF7-BCE88C8B504E}" type="presOf" srcId="{832DEA81-65B8-4D58-9460-D9829AE1C9C5}" destId="{2EA1D4EE-91BD-403A-99DC-1FF2D22ABD8E}" srcOrd="0" destOrd="0" presId="urn:microsoft.com/office/officeart/2008/layout/HorizontalMultiLevelHierarchy"/>
    <dgm:cxn modelId="{4247BE7A-8FE4-4C7B-9E99-39AD2717AD23}" type="presOf" srcId="{D30B9E00-3F05-43AE-979B-90790425FCE0}" destId="{F6C5C175-082D-4AB8-BBE3-C5B88DB3BF7B}" srcOrd="1" destOrd="0" presId="urn:microsoft.com/office/officeart/2008/layout/HorizontalMultiLevelHierarchy"/>
    <dgm:cxn modelId="{D4AA9C87-623F-455D-AF00-F52190994B06}" srcId="{E8120CA7-9199-48E6-953D-B203FC45DB15}" destId="{2D82E361-0E31-4C7E-B633-FBE6B3F56E6D}" srcOrd="0" destOrd="0" parTransId="{249FDD6A-3FC6-4B55-8E39-A85F193B6BEB}" sibTransId="{83FB5979-6967-4C34-9AA5-814D3ED3F272}"/>
    <dgm:cxn modelId="{E8668E9E-E504-40A0-B023-A57C9586E6D2}" type="presOf" srcId="{E65A72C9-1AA4-438E-B4BD-772D947F26B7}" destId="{A479748B-1D17-44A2-96AB-9CEBF16F9F5D}" srcOrd="0" destOrd="0" presId="urn:microsoft.com/office/officeart/2008/layout/HorizontalMultiLevelHierarchy"/>
    <dgm:cxn modelId="{A0351D9F-BC6C-4629-A9A5-A03043987C07}" srcId="{E84B1089-842E-4BFB-BE15-473FDF320555}" destId="{E8120CA7-9199-48E6-953D-B203FC45DB15}" srcOrd="2" destOrd="0" parTransId="{D1CAA67D-8629-4846-BDB7-F7FD9ED60DA8}" sibTransId="{CD77BA2E-6D09-4C4B-9FFB-DD315E910656}"/>
    <dgm:cxn modelId="{EEDE6CA1-3921-4551-B76E-C964673AACCA}" srcId="{C2D389D6-DA48-4835-80E9-7D26D146E20F}" destId="{5C48403D-EDDD-406B-B312-F08B6B3736CC}" srcOrd="0" destOrd="0" parTransId="{832DEA81-65B8-4D58-9460-D9829AE1C9C5}" sibTransId="{138286A7-FB76-418D-B47F-5BE2374C3007}"/>
    <dgm:cxn modelId="{C443C8A6-C30F-433A-8881-921AD92167B5}" type="presOf" srcId="{8C7CF46C-BDD5-4723-832B-BF8D508E4E54}" destId="{70AC937F-921B-49AC-AB0F-3240BF111FA8}" srcOrd="0" destOrd="0" presId="urn:microsoft.com/office/officeart/2008/layout/HorizontalMultiLevelHierarchy"/>
    <dgm:cxn modelId="{63ED4CA7-7B31-47B0-AF8F-97E1FDE9CC34}" type="presOf" srcId="{D1CAA67D-8629-4846-BDB7-F7FD9ED60DA8}" destId="{43B99307-8F7E-44E9-AB96-4F90B98FB53D}" srcOrd="0" destOrd="0" presId="urn:microsoft.com/office/officeart/2008/layout/HorizontalMultiLevelHierarchy"/>
    <dgm:cxn modelId="{D9E86DB0-F957-4C9A-8BE4-AAB921CAD176}" type="presOf" srcId="{2D82E361-0E31-4C7E-B633-FBE6B3F56E6D}" destId="{5F0A1861-C3A9-474C-9C39-8D485AD03A64}" srcOrd="0" destOrd="0" presId="urn:microsoft.com/office/officeart/2008/layout/HorizontalMultiLevelHierarchy"/>
    <dgm:cxn modelId="{CD0C8EB0-A2F3-4F0A-91DD-343E02696658}" type="presOf" srcId="{249FDD6A-3FC6-4B55-8E39-A85F193B6BEB}" destId="{6ED091C9-EB57-4C4F-984C-04E1E01385B1}" srcOrd="0" destOrd="0" presId="urn:microsoft.com/office/officeart/2008/layout/HorizontalMultiLevelHierarchy"/>
    <dgm:cxn modelId="{4B7A9EC5-8144-49C8-A849-6C5A89288657}" srcId="{E84B1089-842E-4BFB-BE15-473FDF320555}" destId="{C2D389D6-DA48-4835-80E9-7D26D146E20F}" srcOrd="0" destOrd="0" parTransId="{191EE157-43D7-4FE1-98DC-C36573668EAE}" sibTransId="{D8035173-DBCB-4F9F-9C11-AECC9278CBA2}"/>
    <dgm:cxn modelId="{D8FDB0D5-E6AC-4E75-95EB-E2E8B2F5AAD0}" type="presOf" srcId="{5C48403D-EDDD-406B-B312-F08B6B3736CC}" destId="{F4DD4C36-76EC-43B7-84A0-7C6CEB4641A4}" srcOrd="0" destOrd="0" presId="urn:microsoft.com/office/officeart/2008/layout/HorizontalMultiLevelHierarchy"/>
    <dgm:cxn modelId="{C66771D6-098E-4BD3-AC08-827B38B97B40}" type="presOf" srcId="{D30B9E00-3F05-43AE-979B-90790425FCE0}" destId="{D0C2BF02-D589-4AE1-9027-8026BA2AF9D6}" srcOrd="0" destOrd="0" presId="urn:microsoft.com/office/officeart/2008/layout/HorizontalMultiLevelHierarchy"/>
    <dgm:cxn modelId="{4EAB44D7-CF80-4570-A436-EAE5A00377FC}" srcId="{E84B1089-842E-4BFB-BE15-473FDF320555}" destId="{E65A72C9-1AA4-438E-B4BD-772D947F26B7}" srcOrd="1" destOrd="0" parTransId="{8C7CF46C-BDD5-4723-832B-BF8D508E4E54}" sibTransId="{7E7A35B6-DE6E-44A0-ACD9-6E2CDD803CD8}"/>
    <dgm:cxn modelId="{98FA7DED-9344-4371-8E70-932CC7A6B4B1}" type="presOf" srcId="{1829E9CF-1B4C-44A3-A15C-4433BDE7CB56}" destId="{CD0CBE57-FDB3-45E2-8990-EF425A962BA3}" srcOrd="0" destOrd="0" presId="urn:microsoft.com/office/officeart/2008/layout/HorizontalMultiLevelHierarchy"/>
    <dgm:cxn modelId="{A26DBEF2-596E-4F37-AC29-6EF854CBE335}" type="presOf" srcId="{E84B1089-842E-4BFB-BE15-473FDF320555}" destId="{D4A96D84-C984-42A3-BB2B-442FCA0F7FFB}" srcOrd="0" destOrd="0" presId="urn:microsoft.com/office/officeart/2008/layout/HorizontalMultiLevelHierarchy"/>
    <dgm:cxn modelId="{2FEBFEAA-2F6A-4C7F-A318-B4D1BC8171B4}" type="presParOf" srcId="{0E71C152-4CC6-45CD-BD0F-0F0A3B91E28A}" destId="{FD15152C-7FA0-405D-B9DB-D79E0243F014}" srcOrd="0" destOrd="0" presId="urn:microsoft.com/office/officeart/2008/layout/HorizontalMultiLevelHierarchy"/>
    <dgm:cxn modelId="{FD60D7F0-7B8D-47A8-B404-0F138A5F4BB4}" type="presParOf" srcId="{FD15152C-7FA0-405D-B9DB-D79E0243F014}" destId="{D4A96D84-C984-42A3-BB2B-442FCA0F7FFB}" srcOrd="0" destOrd="0" presId="urn:microsoft.com/office/officeart/2008/layout/HorizontalMultiLevelHierarchy"/>
    <dgm:cxn modelId="{617C51ED-9E9C-4350-BEC6-EED0F77A0855}" type="presParOf" srcId="{FD15152C-7FA0-405D-B9DB-D79E0243F014}" destId="{97773366-7DE4-4E04-B93D-F390EFBF34C7}" srcOrd="1" destOrd="0" presId="urn:microsoft.com/office/officeart/2008/layout/HorizontalMultiLevelHierarchy"/>
    <dgm:cxn modelId="{6D3C5E7E-02D3-486C-A087-D0CEB3D82E6F}" type="presParOf" srcId="{97773366-7DE4-4E04-B93D-F390EFBF34C7}" destId="{B7A6C999-9B91-4178-A150-EF553E8FA5F3}" srcOrd="0" destOrd="0" presId="urn:microsoft.com/office/officeart/2008/layout/HorizontalMultiLevelHierarchy"/>
    <dgm:cxn modelId="{654E1867-FBA4-4493-AB9E-FAA2F104A922}" type="presParOf" srcId="{B7A6C999-9B91-4178-A150-EF553E8FA5F3}" destId="{E5B37396-E289-4215-9F71-6954458EB19A}" srcOrd="0" destOrd="0" presId="urn:microsoft.com/office/officeart/2008/layout/HorizontalMultiLevelHierarchy"/>
    <dgm:cxn modelId="{392D9F2B-844B-4689-AD1D-5C4E4952CD2C}" type="presParOf" srcId="{97773366-7DE4-4E04-B93D-F390EFBF34C7}" destId="{8CEF2EDF-911B-43A2-A85D-661A2143BA3E}" srcOrd="1" destOrd="0" presId="urn:microsoft.com/office/officeart/2008/layout/HorizontalMultiLevelHierarchy"/>
    <dgm:cxn modelId="{D23EFA3C-569A-4202-81B1-3BEFB9C6C0D8}" type="presParOf" srcId="{8CEF2EDF-911B-43A2-A85D-661A2143BA3E}" destId="{ED74B25F-816F-491C-9410-7F60F912A907}" srcOrd="0" destOrd="0" presId="urn:microsoft.com/office/officeart/2008/layout/HorizontalMultiLevelHierarchy"/>
    <dgm:cxn modelId="{1AC8AD53-285E-430A-9D7C-3E35A77A20AA}" type="presParOf" srcId="{8CEF2EDF-911B-43A2-A85D-661A2143BA3E}" destId="{79AA7F98-ABF5-4A2B-A3FA-5476D27DA31C}" srcOrd="1" destOrd="0" presId="urn:microsoft.com/office/officeart/2008/layout/HorizontalMultiLevelHierarchy"/>
    <dgm:cxn modelId="{3FFE4D8E-8A3F-4D05-AF2B-8F7B610F5B1E}" type="presParOf" srcId="{79AA7F98-ABF5-4A2B-A3FA-5476D27DA31C}" destId="{2EA1D4EE-91BD-403A-99DC-1FF2D22ABD8E}" srcOrd="0" destOrd="0" presId="urn:microsoft.com/office/officeart/2008/layout/HorizontalMultiLevelHierarchy"/>
    <dgm:cxn modelId="{41B22E35-332B-4AF1-B60B-14414A822083}" type="presParOf" srcId="{2EA1D4EE-91BD-403A-99DC-1FF2D22ABD8E}" destId="{BF619B3A-CDA6-4030-A5DB-6CA22BFF48F3}" srcOrd="0" destOrd="0" presId="urn:microsoft.com/office/officeart/2008/layout/HorizontalMultiLevelHierarchy"/>
    <dgm:cxn modelId="{A9602E34-69C9-4782-B77B-C65E4815C37D}" type="presParOf" srcId="{79AA7F98-ABF5-4A2B-A3FA-5476D27DA31C}" destId="{D81EE414-DF2C-4D50-9127-BA1AB101A3CD}" srcOrd="1" destOrd="0" presId="urn:microsoft.com/office/officeart/2008/layout/HorizontalMultiLevelHierarchy"/>
    <dgm:cxn modelId="{0786F573-A0C5-466A-9504-BAB6066C6971}" type="presParOf" srcId="{D81EE414-DF2C-4D50-9127-BA1AB101A3CD}" destId="{F4DD4C36-76EC-43B7-84A0-7C6CEB4641A4}" srcOrd="0" destOrd="0" presId="urn:microsoft.com/office/officeart/2008/layout/HorizontalMultiLevelHierarchy"/>
    <dgm:cxn modelId="{EF30C201-2DE1-4A47-A47C-F069BA0A0554}" type="presParOf" srcId="{D81EE414-DF2C-4D50-9127-BA1AB101A3CD}" destId="{29E2A09D-C924-4945-AB6F-C8D1F65075FC}" srcOrd="1" destOrd="0" presId="urn:microsoft.com/office/officeart/2008/layout/HorizontalMultiLevelHierarchy"/>
    <dgm:cxn modelId="{C95C056B-B045-46EE-AC50-DB026742A28A}" type="presParOf" srcId="{97773366-7DE4-4E04-B93D-F390EFBF34C7}" destId="{70AC937F-921B-49AC-AB0F-3240BF111FA8}" srcOrd="2" destOrd="0" presId="urn:microsoft.com/office/officeart/2008/layout/HorizontalMultiLevelHierarchy"/>
    <dgm:cxn modelId="{A2D33739-6FF3-43B2-B5DD-961EA1C6A083}" type="presParOf" srcId="{70AC937F-921B-49AC-AB0F-3240BF111FA8}" destId="{FBDF7D07-EDD5-4F67-9FC5-97AAFF802C74}" srcOrd="0" destOrd="0" presId="urn:microsoft.com/office/officeart/2008/layout/HorizontalMultiLevelHierarchy"/>
    <dgm:cxn modelId="{A52FD01C-5EE1-4D6B-888E-3C99245E3F0F}" type="presParOf" srcId="{97773366-7DE4-4E04-B93D-F390EFBF34C7}" destId="{7270C4DA-7E9E-4359-8681-F5D308877160}" srcOrd="3" destOrd="0" presId="urn:microsoft.com/office/officeart/2008/layout/HorizontalMultiLevelHierarchy"/>
    <dgm:cxn modelId="{9CA3BC3C-68A0-4C08-9213-096A053E75AB}" type="presParOf" srcId="{7270C4DA-7E9E-4359-8681-F5D308877160}" destId="{A479748B-1D17-44A2-96AB-9CEBF16F9F5D}" srcOrd="0" destOrd="0" presId="urn:microsoft.com/office/officeart/2008/layout/HorizontalMultiLevelHierarchy"/>
    <dgm:cxn modelId="{F7E06CD3-7FBA-4667-ADBD-58BF0B4BBC1D}" type="presParOf" srcId="{7270C4DA-7E9E-4359-8681-F5D308877160}" destId="{15165D07-A2D2-4D13-8169-E55A84ADDA9F}" srcOrd="1" destOrd="0" presId="urn:microsoft.com/office/officeart/2008/layout/HorizontalMultiLevelHierarchy"/>
    <dgm:cxn modelId="{B3D0C74C-E8F3-4442-9F6F-67C00F535D8A}" type="presParOf" srcId="{15165D07-A2D2-4D13-8169-E55A84ADDA9F}" destId="{D0C2BF02-D589-4AE1-9027-8026BA2AF9D6}" srcOrd="0" destOrd="0" presId="urn:microsoft.com/office/officeart/2008/layout/HorizontalMultiLevelHierarchy"/>
    <dgm:cxn modelId="{99E8C52A-9B2A-42F2-96D6-2BBAA70AA094}" type="presParOf" srcId="{D0C2BF02-D589-4AE1-9027-8026BA2AF9D6}" destId="{F6C5C175-082D-4AB8-BBE3-C5B88DB3BF7B}" srcOrd="0" destOrd="0" presId="urn:microsoft.com/office/officeart/2008/layout/HorizontalMultiLevelHierarchy"/>
    <dgm:cxn modelId="{2FAA1AC0-1189-4004-88A6-FA1432654FF5}" type="presParOf" srcId="{15165D07-A2D2-4D13-8169-E55A84ADDA9F}" destId="{5D870DDD-D358-4038-80D5-3FC6FF776FB8}" srcOrd="1" destOrd="0" presId="urn:microsoft.com/office/officeart/2008/layout/HorizontalMultiLevelHierarchy"/>
    <dgm:cxn modelId="{3A796B6A-9385-48C2-B736-7D2C10A4D89C}" type="presParOf" srcId="{5D870DDD-D358-4038-80D5-3FC6FF776FB8}" destId="{CD0CBE57-FDB3-45E2-8990-EF425A962BA3}" srcOrd="0" destOrd="0" presId="urn:microsoft.com/office/officeart/2008/layout/HorizontalMultiLevelHierarchy"/>
    <dgm:cxn modelId="{6308C42F-B2EC-472D-8088-04F0854DC502}" type="presParOf" srcId="{5D870DDD-D358-4038-80D5-3FC6FF776FB8}" destId="{E2582C43-38D6-4953-A2C7-95716DE025B1}" srcOrd="1" destOrd="0" presId="urn:microsoft.com/office/officeart/2008/layout/HorizontalMultiLevelHierarchy"/>
    <dgm:cxn modelId="{F7AD29EE-2830-4AF5-8331-99C2D9336759}" type="presParOf" srcId="{97773366-7DE4-4E04-B93D-F390EFBF34C7}" destId="{43B99307-8F7E-44E9-AB96-4F90B98FB53D}" srcOrd="4" destOrd="0" presId="urn:microsoft.com/office/officeart/2008/layout/HorizontalMultiLevelHierarchy"/>
    <dgm:cxn modelId="{D5F54846-0818-40AB-934D-A8B53F08F714}" type="presParOf" srcId="{43B99307-8F7E-44E9-AB96-4F90B98FB53D}" destId="{DE35B5E5-D417-4909-8373-7BD9F0513085}" srcOrd="0" destOrd="0" presId="urn:microsoft.com/office/officeart/2008/layout/HorizontalMultiLevelHierarchy"/>
    <dgm:cxn modelId="{7D320D37-2348-447C-BDE5-35E35AF7A958}" type="presParOf" srcId="{97773366-7DE4-4E04-B93D-F390EFBF34C7}" destId="{4F7C8EB5-99F0-4D5B-90F6-35C1B63A0793}" srcOrd="5" destOrd="0" presId="urn:microsoft.com/office/officeart/2008/layout/HorizontalMultiLevelHierarchy"/>
    <dgm:cxn modelId="{D27E6FB0-5F47-4508-BC67-7ED072C7C13E}" type="presParOf" srcId="{4F7C8EB5-99F0-4D5B-90F6-35C1B63A0793}" destId="{4F323E84-189F-4A49-94A7-62DC756EF88D}" srcOrd="0" destOrd="0" presId="urn:microsoft.com/office/officeart/2008/layout/HorizontalMultiLevelHierarchy"/>
    <dgm:cxn modelId="{A70C0FCB-4EC9-4ED7-B89A-77708ACFB7F4}" type="presParOf" srcId="{4F7C8EB5-99F0-4D5B-90F6-35C1B63A0793}" destId="{F253E674-B573-45B2-A986-4D2AC3E6A118}" srcOrd="1" destOrd="0" presId="urn:microsoft.com/office/officeart/2008/layout/HorizontalMultiLevelHierarchy"/>
    <dgm:cxn modelId="{925B8ADE-6505-4EF5-A573-F73B84688A11}" type="presParOf" srcId="{F253E674-B573-45B2-A986-4D2AC3E6A118}" destId="{6ED091C9-EB57-4C4F-984C-04E1E01385B1}" srcOrd="0" destOrd="0" presId="urn:microsoft.com/office/officeart/2008/layout/HorizontalMultiLevelHierarchy"/>
    <dgm:cxn modelId="{E6D6A0F4-F1FA-4C3D-B4D0-A4FDB650DC68}" type="presParOf" srcId="{6ED091C9-EB57-4C4F-984C-04E1E01385B1}" destId="{55DAD1AF-DB19-41F2-AFCE-562394CFC0BA}" srcOrd="0" destOrd="0" presId="urn:microsoft.com/office/officeart/2008/layout/HorizontalMultiLevelHierarchy"/>
    <dgm:cxn modelId="{B3F4A509-AF39-4778-A382-2C93CFE20792}" type="presParOf" srcId="{F253E674-B573-45B2-A986-4D2AC3E6A118}" destId="{F4451082-4110-4821-80B2-588D2F8AA5E5}" srcOrd="1" destOrd="0" presId="urn:microsoft.com/office/officeart/2008/layout/HorizontalMultiLevelHierarchy"/>
    <dgm:cxn modelId="{AAD5F367-18C8-4A12-9523-13D3FD8936A1}" type="presParOf" srcId="{F4451082-4110-4821-80B2-588D2F8AA5E5}" destId="{5F0A1861-C3A9-474C-9C39-8D485AD03A64}" srcOrd="0" destOrd="0" presId="urn:microsoft.com/office/officeart/2008/layout/HorizontalMultiLevelHierarchy"/>
    <dgm:cxn modelId="{FD67BD05-6101-40BC-B455-8FF2528DB255}" type="presParOf" srcId="{F4451082-4110-4821-80B2-588D2F8AA5E5}" destId="{D3E03EAB-8704-45F3-8C6E-D6F80E1425CD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ECB0461-C1AE-4735-AAFF-26A99F31E09C}" type="doc">
      <dgm:prSet loTypeId="urn:microsoft.com/office/officeart/2005/8/layout/pyramid4" loCatId="pyramid" qsTypeId="urn:microsoft.com/office/officeart/2005/8/quickstyle/3d6" qsCatId="3D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CD935735-26BE-4D13-8E14-E644FDC5EBD5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Avanzado</a:t>
          </a:r>
        </a:p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43 ENS</a:t>
          </a:r>
          <a:endParaRPr lang="es-CO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15B9A4-0089-4ECC-A74D-3D98EC5D41F2}" type="parTrans" cxnId="{FCC2BF95-5ADB-4356-B8DF-327B81C96AF2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DB3ED3-B1B9-4B84-9FDF-F5B78803CEA5}" type="sibTrans" cxnId="{FCC2BF95-5ADB-4356-B8DF-327B81C96AF2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C42F0C4-25D6-4DBA-8BD6-AF0ED33F2C1B}">
      <dgm:prSet phldrT="[Texto]" custT="1"/>
      <dgm:spPr>
        <a:solidFill>
          <a:srgbClr val="D27E60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Intermedio</a:t>
          </a:r>
        </a:p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42 ENS</a:t>
          </a:r>
          <a:endParaRPr lang="es-CO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510031-C191-4DF5-A201-A2EED4E51C84}" type="parTrans" cxnId="{FA3541D3-4FEA-4699-ADA2-A5DA74634AC6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F1B56E-A15C-441F-8ABC-74965948BB27}" type="sibTrans" cxnId="{FA3541D3-4FEA-4699-ADA2-A5DA74634AC6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C1F9FD-0B66-47FF-B39A-D126F287691C}">
      <dgm:prSet phldrT="[Texto]" custT="1"/>
      <dgm:spPr>
        <a:solidFill>
          <a:srgbClr val="BA8C84"/>
        </a:solidFill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Autorización de PFC </a:t>
          </a:r>
          <a:r>
            <a:rPr lang="es-E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condicionada</a:t>
          </a:r>
        </a:p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 ENS</a:t>
          </a:r>
          <a:endParaRPr lang="es-CO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1DB67B-429F-4AFD-BE30-58F040ECA92E}" type="parTrans" cxnId="{C24A877B-28F5-44D6-B24F-66847DA7367E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21BF48-6C0F-4846-A745-06879AC8A9ED}" type="sibTrans" cxnId="{C24A877B-28F5-44D6-B24F-66847DA7367E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4D902B-00BB-4536-B5C2-A16BA05E957A}">
      <dgm:prSet phldrT="[Texto]"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Inicial</a:t>
          </a:r>
        </a:p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41 ENS</a:t>
          </a:r>
          <a:endParaRPr lang="es-CO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74CDCD-3023-4904-9AF9-9F746FBB51F9}" type="parTrans" cxnId="{BF029697-E42F-4CEA-A7E8-768C13BFF3DE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E0609C-87FC-4A14-8234-7D2FB752F21F}" type="sibTrans" cxnId="{BF029697-E42F-4CEA-A7E8-768C13BFF3DE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19EC44-F5F8-45EF-AF1D-9449ABEF3225}" type="pres">
      <dgm:prSet presAssocID="{CECB0461-C1AE-4735-AAFF-26A99F31E09C}" presName="compositeShape" presStyleCnt="0">
        <dgm:presLayoutVars>
          <dgm:chMax val="9"/>
          <dgm:dir/>
          <dgm:resizeHandles val="exact"/>
        </dgm:presLayoutVars>
      </dgm:prSet>
      <dgm:spPr/>
    </dgm:pt>
    <dgm:pt modelId="{166AEE0C-68B0-4069-A22A-47709C61B34F}" type="pres">
      <dgm:prSet presAssocID="{CECB0461-C1AE-4735-AAFF-26A99F31E09C}" presName="triangle1" presStyleLbl="node1" presStyleIdx="0" presStyleCnt="4">
        <dgm:presLayoutVars>
          <dgm:bulletEnabled val="1"/>
        </dgm:presLayoutVars>
      </dgm:prSet>
      <dgm:spPr/>
    </dgm:pt>
    <dgm:pt modelId="{3A59E620-E5DB-4B5B-A083-5B2D41FD9716}" type="pres">
      <dgm:prSet presAssocID="{CECB0461-C1AE-4735-AAFF-26A99F31E09C}" presName="triangle2" presStyleLbl="node1" presStyleIdx="1" presStyleCnt="4">
        <dgm:presLayoutVars>
          <dgm:bulletEnabled val="1"/>
        </dgm:presLayoutVars>
      </dgm:prSet>
      <dgm:spPr/>
    </dgm:pt>
    <dgm:pt modelId="{1813CC91-24CD-4E88-84BD-BBD2ACDD9865}" type="pres">
      <dgm:prSet presAssocID="{CECB0461-C1AE-4735-AAFF-26A99F31E09C}" presName="triangle3" presStyleLbl="node1" presStyleIdx="2" presStyleCnt="4">
        <dgm:presLayoutVars>
          <dgm:bulletEnabled val="1"/>
        </dgm:presLayoutVars>
      </dgm:prSet>
      <dgm:spPr/>
    </dgm:pt>
    <dgm:pt modelId="{DFB99AE8-2BE3-4665-B83B-0BD9494D0D4C}" type="pres">
      <dgm:prSet presAssocID="{CECB0461-C1AE-4735-AAFF-26A99F31E09C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C9F4A204-2C24-4B78-AC8A-FB11DA2ED6DB}" type="presOf" srcId="{DFC1F9FD-0B66-47FF-B39A-D126F287691C}" destId="{1813CC91-24CD-4E88-84BD-BBD2ACDD9865}" srcOrd="0" destOrd="0" presId="urn:microsoft.com/office/officeart/2005/8/layout/pyramid4"/>
    <dgm:cxn modelId="{C24A877B-28F5-44D6-B24F-66847DA7367E}" srcId="{CECB0461-C1AE-4735-AAFF-26A99F31E09C}" destId="{DFC1F9FD-0B66-47FF-B39A-D126F287691C}" srcOrd="2" destOrd="0" parTransId="{871DB67B-429F-4AFD-BE30-58F040ECA92E}" sibTransId="{BD21BF48-6C0F-4846-A745-06879AC8A9ED}"/>
    <dgm:cxn modelId="{B664FA85-35AF-4804-A961-96F401E475C3}" type="presOf" srcId="{CECB0461-C1AE-4735-AAFF-26A99F31E09C}" destId="{ED19EC44-F5F8-45EF-AF1D-9449ABEF3225}" srcOrd="0" destOrd="0" presId="urn:microsoft.com/office/officeart/2005/8/layout/pyramid4"/>
    <dgm:cxn modelId="{FCC2BF95-5ADB-4356-B8DF-327B81C96AF2}" srcId="{CECB0461-C1AE-4735-AAFF-26A99F31E09C}" destId="{CD935735-26BE-4D13-8E14-E644FDC5EBD5}" srcOrd="0" destOrd="0" parTransId="{4B15B9A4-0089-4ECC-A74D-3D98EC5D41F2}" sibTransId="{B2DB3ED3-B1B9-4B84-9FDF-F5B78803CEA5}"/>
    <dgm:cxn modelId="{BF029697-E42F-4CEA-A7E8-768C13BFF3DE}" srcId="{CECB0461-C1AE-4735-AAFF-26A99F31E09C}" destId="{454D902B-00BB-4536-B5C2-A16BA05E957A}" srcOrd="3" destOrd="0" parTransId="{2A74CDCD-3023-4904-9AF9-9F746FBB51F9}" sibTransId="{63E0609C-87FC-4A14-8234-7D2FB752F21F}"/>
    <dgm:cxn modelId="{1A1FACB2-8506-4056-9C32-8B8552371286}" type="presOf" srcId="{CC42F0C4-25D6-4DBA-8BD6-AF0ED33F2C1B}" destId="{3A59E620-E5DB-4B5B-A083-5B2D41FD9716}" srcOrd="0" destOrd="0" presId="urn:microsoft.com/office/officeart/2005/8/layout/pyramid4"/>
    <dgm:cxn modelId="{EEFEFEBD-E281-4F38-AA33-6E9F340000A8}" type="presOf" srcId="{CD935735-26BE-4D13-8E14-E644FDC5EBD5}" destId="{166AEE0C-68B0-4069-A22A-47709C61B34F}" srcOrd="0" destOrd="0" presId="urn:microsoft.com/office/officeart/2005/8/layout/pyramid4"/>
    <dgm:cxn modelId="{483412BE-92CD-4215-869C-0EEA9739FB19}" type="presOf" srcId="{454D902B-00BB-4536-B5C2-A16BA05E957A}" destId="{DFB99AE8-2BE3-4665-B83B-0BD9494D0D4C}" srcOrd="0" destOrd="0" presId="urn:microsoft.com/office/officeart/2005/8/layout/pyramid4"/>
    <dgm:cxn modelId="{FA3541D3-4FEA-4699-ADA2-A5DA74634AC6}" srcId="{CECB0461-C1AE-4735-AAFF-26A99F31E09C}" destId="{CC42F0C4-25D6-4DBA-8BD6-AF0ED33F2C1B}" srcOrd="1" destOrd="0" parTransId="{2D510031-C191-4DF5-A201-A2EED4E51C84}" sibTransId="{CDF1B56E-A15C-441F-8ABC-74965948BB27}"/>
    <dgm:cxn modelId="{ED952BE2-5669-4447-9C9D-EE2619B2A15D}" type="presParOf" srcId="{ED19EC44-F5F8-45EF-AF1D-9449ABEF3225}" destId="{166AEE0C-68B0-4069-A22A-47709C61B34F}" srcOrd="0" destOrd="0" presId="urn:microsoft.com/office/officeart/2005/8/layout/pyramid4"/>
    <dgm:cxn modelId="{D1AD49D4-A8DB-482C-8D17-E0512F357F82}" type="presParOf" srcId="{ED19EC44-F5F8-45EF-AF1D-9449ABEF3225}" destId="{3A59E620-E5DB-4B5B-A083-5B2D41FD9716}" srcOrd="1" destOrd="0" presId="urn:microsoft.com/office/officeart/2005/8/layout/pyramid4"/>
    <dgm:cxn modelId="{5DCD0CA5-21ED-4B54-BA1D-7A14B484F437}" type="presParOf" srcId="{ED19EC44-F5F8-45EF-AF1D-9449ABEF3225}" destId="{1813CC91-24CD-4E88-84BD-BBD2ACDD9865}" srcOrd="2" destOrd="0" presId="urn:microsoft.com/office/officeart/2005/8/layout/pyramid4"/>
    <dgm:cxn modelId="{88090BD3-A898-4D1C-B1DC-78085AD90F98}" type="presParOf" srcId="{ED19EC44-F5F8-45EF-AF1D-9449ABEF3225}" destId="{DFB99AE8-2BE3-4665-B83B-0BD9494D0D4C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ECB0461-C1AE-4735-AAFF-26A99F31E09C}" type="doc">
      <dgm:prSet loTypeId="urn:microsoft.com/office/officeart/2005/8/layout/pyramid4" loCatId="pyramid" qsTypeId="urn:microsoft.com/office/officeart/2005/8/quickstyle/3d6" qsCatId="3D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CD935735-26BE-4D13-8E14-E644FDC5EBD5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Avanzado</a:t>
          </a:r>
        </a:p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43 ENS</a:t>
          </a:r>
          <a:endParaRPr lang="es-CO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15B9A4-0089-4ECC-A74D-3D98EC5D41F2}" type="parTrans" cxnId="{FCC2BF95-5ADB-4356-B8DF-327B81C96AF2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DB3ED3-B1B9-4B84-9FDF-F5B78803CEA5}" type="sibTrans" cxnId="{FCC2BF95-5ADB-4356-B8DF-327B81C96AF2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C42F0C4-25D6-4DBA-8BD6-AF0ED33F2C1B}">
      <dgm:prSet phldrT="[Texto]" custT="1"/>
      <dgm:spPr>
        <a:solidFill>
          <a:srgbClr val="D27E60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Intermedio</a:t>
          </a:r>
        </a:p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42 ENS</a:t>
          </a:r>
          <a:endParaRPr lang="es-CO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510031-C191-4DF5-A201-A2EED4E51C84}" type="parTrans" cxnId="{FA3541D3-4FEA-4699-ADA2-A5DA74634AC6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F1B56E-A15C-441F-8ABC-74965948BB27}" type="sibTrans" cxnId="{FA3541D3-4FEA-4699-ADA2-A5DA74634AC6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C1F9FD-0B66-47FF-B39A-D126F287691C}">
      <dgm:prSet phldrT="[Texto]" custT="1"/>
      <dgm:spPr>
        <a:solidFill>
          <a:srgbClr val="BA8C84"/>
        </a:solidFill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Autorización de PFC </a:t>
          </a:r>
          <a:r>
            <a:rPr lang="es-E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condicionada</a:t>
          </a:r>
        </a:p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 ENS</a:t>
          </a:r>
          <a:endParaRPr lang="es-CO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1DB67B-429F-4AFD-BE30-58F040ECA92E}" type="parTrans" cxnId="{C24A877B-28F5-44D6-B24F-66847DA7367E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21BF48-6C0F-4846-A745-06879AC8A9ED}" type="sibTrans" cxnId="{C24A877B-28F5-44D6-B24F-66847DA7367E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4D902B-00BB-4536-B5C2-A16BA05E957A}">
      <dgm:prSet phldrT="[Texto]"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Inicial</a:t>
          </a:r>
        </a:p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41 ENS</a:t>
          </a:r>
          <a:endParaRPr lang="es-CO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74CDCD-3023-4904-9AF9-9F746FBB51F9}" type="parTrans" cxnId="{BF029697-E42F-4CEA-A7E8-768C13BFF3DE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E0609C-87FC-4A14-8234-7D2FB752F21F}" type="sibTrans" cxnId="{BF029697-E42F-4CEA-A7E8-768C13BFF3DE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19EC44-F5F8-45EF-AF1D-9449ABEF3225}" type="pres">
      <dgm:prSet presAssocID="{CECB0461-C1AE-4735-AAFF-26A99F31E09C}" presName="compositeShape" presStyleCnt="0">
        <dgm:presLayoutVars>
          <dgm:chMax val="9"/>
          <dgm:dir/>
          <dgm:resizeHandles val="exact"/>
        </dgm:presLayoutVars>
      </dgm:prSet>
      <dgm:spPr/>
    </dgm:pt>
    <dgm:pt modelId="{166AEE0C-68B0-4069-A22A-47709C61B34F}" type="pres">
      <dgm:prSet presAssocID="{CECB0461-C1AE-4735-AAFF-26A99F31E09C}" presName="triangle1" presStyleLbl="node1" presStyleIdx="0" presStyleCnt="4">
        <dgm:presLayoutVars>
          <dgm:bulletEnabled val="1"/>
        </dgm:presLayoutVars>
      </dgm:prSet>
      <dgm:spPr/>
    </dgm:pt>
    <dgm:pt modelId="{3A59E620-E5DB-4B5B-A083-5B2D41FD9716}" type="pres">
      <dgm:prSet presAssocID="{CECB0461-C1AE-4735-AAFF-26A99F31E09C}" presName="triangle2" presStyleLbl="node1" presStyleIdx="1" presStyleCnt="4">
        <dgm:presLayoutVars>
          <dgm:bulletEnabled val="1"/>
        </dgm:presLayoutVars>
      </dgm:prSet>
      <dgm:spPr/>
    </dgm:pt>
    <dgm:pt modelId="{1813CC91-24CD-4E88-84BD-BBD2ACDD9865}" type="pres">
      <dgm:prSet presAssocID="{CECB0461-C1AE-4735-AAFF-26A99F31E09C}" presName="triangle3" presStyleLbl="node1" presStyleIdx="2" presStyleCnt="4">
        <dgm:presLayoutVars>
          <dgm:bulletEnabled val="1"/>
        </dgm:presLayoutVars>
      </dgm:prSet>
      <dgm:spPr/>
    </dgm:pt>
    <dgm:pt modelId="{DFB99AE8-2BE3-4665-B83B-0BD9494D0D4C}" type="pres">
      <dgm:prSet presAssocID="{CECB0461-C1AE-4735-AAFF-26A99F31E09C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C9F4A204-2C24-4B78-AC8A-FB11DA2ED6DB}" type="presOf" srcId="{DFC1F9FD-0B66-47FF-B39A-D126F287691C}" destId="{1813CC91-24CD-4E88-84BD-BBD2ACDD9865}" srcOrd="0" destOrd="0" presId="urn:microsoft.com/office/officeart/2005/8/layout/pyramid4"/>
    <dgm:cxn modelId="{C24A877B-28F5-44D6-B24F-66847DA7367E}" srcId="{CECB0461-C1AE-4735-AAFF-26A99F31E09C}" destId="{DFC1F9FD-0B66-47FF-B39A-D126F287691C}" srcOrd="2" destOrd="0" parTransId="{871DB67B-429F-4AFD-BE30-58F040ECA92E}" sibTransId="{BD21BF48-6C0F-4846-A745-06879AC8A9ED}"/>
    <dgm:cxn modelId="{B664FA85-35AF-4804-A961-96F401E475C3}" type="presOf" srcId="{CECB0461-C1AE-4735-AAFF-26A99F31E09C}" destId="{ED19EC44-F5F8-45EF-AF1D-9449ABEF3225}" srcOrd="0" destOrd="0" presId="urn:microsoft.com/office/officeart/2005/8/layout/pyramid4"/>
    <dgm:cxn modelId="{FCC2BF95-5ADB-4356-B8DF-327B81C96AF2}" srcId="{CECB0461-C1AE-4735-AAFF-26A99F31E09C}" destId="{CD935735-26BE-4D13-8E14-E644FDC5EBD5}" srcOrd="0" destOrd="0" parTransId="{4B15B9A4-0089-4ECC-A74D-3D98EC5D41F2}" sibTransId="{B2DB3ED3-B1B9-4B84-9FDF-F5B78803CEA5}"/>
    <dgm:cxn modelId="{BF029697-E42F-4CEA-A7E8-768C13BFF3DE}" srcId="{CECB0461-C1AE-4735-AAFF-26A99F31E09C}" destId="{454D902B-00BB-4536-B5C2-A16BA05E957A}" srcOrd="3" destOrd="0" parTransId="{2A74CDCD-3023-4904-9AF9-9F746FBB51F9}" sibTransId="{63E0609C-87FC-4A14-8234-7D2FB752F21F}"/>
    <dgm:cxn modelId="{1A1FACB2-8506-4056-9C32-8B8552371286}" type="presOf" srcId="{CC42F0C4-25D6-4DBA-8BD6-AF0ED33F2C1B}" destId="{3A59E620-E5DB-4B5B-A083-5B2D41FD9716}" srcOrd="0" destOrd="0" presId="urn:microsoft.com/office/officeart/2005/8/layout/pyramid4"/>
    <dgm:cxn modelId="{EEFEFEBD-E281-4F38-AA33-6E9F340000A8}" type="presOf" srcId="{CD935735-26BE-4D13-8E14-E644FDC5EBD5}" destId="{166AEE0C-68B0-4069-A22A-47709C61B34F}" srcOrd="0" destOrd="0" presId="urn:microsoft.com/office/officeart/2005/8/layout/pyramid4"/>
    <dgm:cxn modelId="{483412BE-92CD-4215-869C-0EEA9739FB19}" type="presOf" srcId="{454D902B-00BB-4536-B5C2-A16BA05E957A}" destId="{DFB99AE8-2BE3-4665-B83B-0BD9494D0D4C}" srcOrd="0" destOrd="0" presId="urn:microsoft.com/office/officeart/2005/8/layout/pyramid4"/>
    <dgm:cxn modelId="{FA3541D3-4FEA-4699-ADA2-A5DA74634AC6}" srcId="{CECB0461-C1AE-4735-AAFF-26A99F31E09C}" destId="{CC42F0C4-25D6-4DBA-8BD6-AF0ED33F2C1B}" srcOrd="1" destOrd="0" parTransId="{2D510031-C191-4DF5-A201-A2EED4E51C84}" sibTransId="{CDF1B56E-A15C-441F-8ABC-74965948BB27}"/>
    <dgm:cxn modelId="{ED952BE2-5669-4447-9C9D-EE2619B2A15D}" type="presParOf" srcId="{ED19EC44-F5F8-45EF-AF1D-9449ABEF3225}" destId="{166AEE0C-68B0-4069-A22A-47709C61B34F}" srcOrd="0" destOrd="0" presId="urn:microsoft.com/office/officeart/2005/8/layout/pyramid4"/>
    <dgm:cxn modelId="{D1AD49D4-A8DB-482C-8D17-E0512F357F82}" type="presParOf" srcId="{ED19EC44-F5F8-45EF-AF1D-9449ABEF3225}" destId="{3A59E620-E5DB-4B5B-A083-5B2D41FD9716}" srcOrd="1" destOrd="0" presId="urn:microsoft.com/office/officeart/2005/8/layout/pyramid4"/>
    <dgm:cxn modelId="{5DCD0CA5-21ED-4B54-BA1D-7A14B484F437}" type="presParOf" srcId="{ED19EC44-F5F8-45EF-AF1D-9449ABEF3225}" destId="{1813CC91-24CD-4E88-84BD-BBD2ACDD9865}" srcOrd="2" destOrd="0" presId="urn:microsoft.com/office/officeart/2005/8/layout/pyramid4"/>
    <dgm:cxn modelId="{88090BD3-A898-4D1C-B1DC-78085AD90F98}" type="presParOf" srcId="{ED19EC44-F5F8-45EF-AF1D-9449ABEF3225}" destId="{DFB99AE8-2BE3-4665-B83B-0BD9494D0D4C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ECB0461-C1AE-4735-AAFF-26A99F31E09C}" type="doc">
      <dgm:prSet loTypeId="urn:microsoft.com/office/officeart/2005/8/layout/pyramid4" loCatId="pyramid" qsTypeId="urn:microsoft.com/office/officeart/2005/8/quickstyle/3d6" qsCatId="3D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CD935735-26BE-4D13-8E14-E644FDC5EBD5}">
      <dgm:prSet phldrT="[Texto]"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Avanzado</a:t>
          </a:r>
        </a:p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43 ENS</a:t>
          </a:r>
          <a:endParaRPr lang="es-CO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15B9A4-0089-4ECC-A74D-3D98EC5D41F2}" type="parTrans" cxnId="{FCC2BF95-5ADB-4356-B8DF-327B81C96AF2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DB3ED3-B1B9-4B84-9FDF-F5B78803CEA5}" type="sibTrans" cxnId="{FCC2BF95-5ADB-4356-B8DF-327B81C96AF2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C42F0C4-25D6-4DBA-8BD6-AF0ED33F2C1B}">
      <dgm:prSet phldrT="[Texto]" custT="1"/>
      <dgm:spPr>
        <a:solidFill>
          <a:srgbClr val="E7BBAB"/>
        </a:solidFill>
      </dgm:spPr>
      <dgm:t>
        <a:bodyPr/>
        <a:lstStyle/>
        <a:p>
          <a:r>
            <a:rPr lang="es-ES" sz="2000" b="0" dirty="0">
              <a:solidFill>
                <a:srgbClr val="E4D1CE"/>
              </a:solidFill>
              <a:effectLst/>
            </a:rPr>
            <a:t>Intermedio</a:t>
          </a:r>
        </a:p>
        <a:p>
          <a:r>
            <a:rPr lang="es-ES" sz="2000" b="0" dirty="0">
              <a:solidFill>
                <a:srgbClr val="E4D1CE"/>
              </a:solidFill>
              <a:effectLst/>
            </a:rPr>
            <a:t>42 ENS</a:t>
          </a:r>
          <a:endParaRPr lang="es-CO" sz="2000" b="0" dirty="0">
            <a:solidFill>
              <a:srgbClr val="E4D1CE"/>
            </a:solidFill>
            <a:effectLst/>
          </a:endParaRPr>
        </a:p>
      </dgm:t>
    </dgm:pt>
    <dgm:pt modelId="{2D510031-C191-4DF5-A201-A2EED4E51C84}" type="parTrans" cxnId="{FA3541D3-4FEA-4699-ADA2-A5DA74634AC6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F1B56E-A15C-441F-8ABC-74965948BB27}" type="sibTrans" cxnId="{FA3541D3-4FEA-4699-ADA2-A5DA74634AC6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C1F9FD-0B66-47FF-B39A-D126F287691C}">
      <dgm:prSet phldrT="[Texto]" custT="1"/>
      <dgm:spPr>
        <a:solidFill>
          <a:srgbClr val="E4D1CE"/>
        </a:solidFill>
      </dgm:spPr>
      <dgm:t>
        <a:bodyPr/>
        <a:lstStyle/>
        <a:p>
          <a:r>
            <a:rPr lang="es-ES" sz="1800" b="0" dirty="0">
              <a:solidFill>
                <a:srgbClr val="E4D1CE"/>
              </a:solidFill>
              <a:effectLst/>
            </a:rPr>
            <a:t>Autorización de PFC </a:t>
          </a:r>
          <a:r>
            <a:rPr lang="es-ES" sz="1700" b="0" dirty="0">
              <a:solidFill>
                <a:srgbClr val="E4D1CE"/>
              </a:solidFill>
              <a:effectLst/>
            </a:rPr>
            <a:t>condicionada</a:t>
          </a:r>
        </a:p>
        <a:p>
          <a:r>
            <a:rPr lang="es-ES" sz="2000" b="0" dirty="0">
              <a:solidFill>
                <a:srgbClr val="E4D1CE"/>
              </a:solidFill>
              <a:effectLst/>
            </a:rPr>
            <a:t>3 ENS</a:t>
          </a:r>
          <a:endParaRPr lang="es-CO" sz="2000" b="0" dirty="0">
            <a:solidFill>
              <a:srgbClr val="E4D1CE"/>
            </a:solidFill>
            <a:effectLst/>
          </a:endParaRPr>
        </a:p>
      </dgm:t>
    </dgm:pt>
    <dgm:pt modelId="{871DB67B-429F-4AFD-BE30-58F040ECA92E}" type="parTrans" cxnId="{C24A877B-28F5-44D6-B24F-66847DA7367E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21BF48-6C0F-4846-A745-06879AC8A9ED}" type="sibTrans" cxnId="{C24A877B-28F5-44D6-B24F-66847DA7367E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4D902B-00BB-4536-B5C2-A16BA05E957A}">
      <dgm:prSet phldrT="[Texto]" custT="1"/>
      <dgm:spPr>
        <a:solidFill>
          <a:srgbClr val="D5D5D5"/>
        </a:solidFill>
      </dgm:spPr>
      <dgm:t>
        <a:bodyPr/>
        <a:lstStyle/>
        <a:p>
          <a:r>
            <a:rPr lang="es-ES" sz="2000" b="0" dirty="0">
              <a:solidFill>
                <a:srgbClr val="E4D1CE"/>
              </a:solidFill>
              <a:effectLst/>
            </a:rPr>
            <a:t>Inicial</a:t>
          </a:r>
        </a:p>
        <a:p>
          <a:r>
            <a:rPr lang="es-ES" sz="2000" b="0" dirty="0">
              <a:solidFill>
                <a:srgbClr val="E4D1CE"/>
              </a:solidFill>
              <a:effectLst/>
            </a:rPr>
            <a:t>41 ENS</a:t>
          </a:r>
          <a:endParaRPr lang="es-CO" sz="2000" b="0" dirty="0">
            <a:solidFill>
              <a:srgbClr val="E4D1CE"/>
            </a:solidFill>
            <a:effectLst/>
          </a:endParaRPr>
        </a:p>
      </dgm:t>
    </dgm:pt>
    <dgm:pt modelId="{2A74CDCD-3023-4904-9AF9-9F746FBB51F9}" type="parTrans" cxnId="{BF029697-E42F-4CEA-A7E8-768C13BFF3DE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E0609C-87FC-4A14-8234-7D2FB752F21F}" type="sibTrans" cxnId="{BF029697-E42F-4CEA-A7E8-768C13BFF3DE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19EC44-F5F8-45EF-AF1D-9449ABEF3225}" type="pres">
      <dgm:prSet presAssocID="{CECB0461-C1AE-4735-AAFF-26A99F31E09C}" presName="compositeShape" presStyleCnt="0">
        <dgm:presLayoutVars>
          <dgm:chMax val="9"/>
          <dgm:dir/>
          <dgm:resizeHandles val="exact"/>
        </dgm:presLayoutVars>
      </dgm:prSet>
      <dgm:spPr/>
    </dgm:pt>
    <dgm:pt modelId="{166AEE0C-68B0-4069-A22A-47709C61B34F}" type="pres">
      <dgm:prSet presAssocID="{CECB0461-C1AE-4735-AAFF-26A99F31E09C}" presName="triangle1" presStyleLbl="node1" presStyleIdx="0" presStyleCnt="4">
        <dgm:presLayoutVars>
          <dgm:bulletEnabled val="1"/>
        </dgm:presLayoutVars>
      </dgm:prSet>
      <dgm:spPr/>
    </dgm:pt>
    <dgm:pt modelId="{3A59E620-E5DB-4B5B-A083-5B2D41FD9716}" type="pres">
      <dgm:prSet presAssocID="{CECB0461-C1AE-4735-AAFF-26A99F31E09C}" presName="triangle2" presStyleLbl="node1" presStyleIdx="1" presStyleCnt="4">
        <dgm:presLayoutVars>
          <dgm:bulletEnabled val="1"/>
        </dgm:presLayoutVars>
      </dgm:prSet>
      <dgm:spPr/>
    </dgm:pt>
    <dgm:pt modelId="{1813CC91-24CD-4E88-84BD-BBD2ACDD9865}" type="pres">
      <dgm:prSet presAssocID="{CECB0461-C1AE-4735-AAFF-26A99F31E09C}" presName="triangle3" presStyleLbl="node1" presStyleIdx="2" presStyleCnt="4">
        <dgm:presLayoutVars>
          <dgm:bulletEnabled val="1"/>
        </dgm:presLayoutVars>
      </dgm:prSet>
      <dgm:spPr/>
    </dgm:pt>
    <dgm:pt modelId="{DFB99AE8-2BE3-4665-B83B-0BD9494D0D4C}" type="pres">
      <dgm:prSet presAssocID="{CECB0461-C1AE-4735-AAFF-26A99F31E09C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C9F4A204-2C24-4B78-AC8A-FB11DA2ED6DB}" type="presOf" srcId="{DFC1F9FD-0B66-47FF-B39A-D126F287691C}" destId="{1813CC91-24CD-4E88-84BD-BBD2ACDD9865}" srcOrd="0" destOrd="0" presId="urn:microsoft.com/office/officeart/2005/8/layout/pyramid4"/>
    <dgm:cxn modelId="{C24A877B-28F5-44D6-B24F-66847DA7367E}" srcId="{CECB0461-C1AE-4735-AAFF-26A99F31E09C}" destId="{DFC1F9FD-0B66-47FF-B39A-D126F287691C}" srcOrd="2" destOrd="0" parTransId="{871DB67B-429F-4AFD-BE30-58F040ECA92E}" sibTransId="{BD21BF48-6C0F-4846-A745-06879AC8A9ED}"/>
    <dgm:cxn modelId="{B664FA85-35AF-4804-A961-96F401E475C3}" type="presOf" srcId="{CECB0461-C1AE-4735-AAFF-26A99F31E09C}" destId="{ED19EC44-F5F8-45EF-AF1D-9449ABEF3225}" srcOrd="0" destOrd="0" presId="urn:microsoft.com/office/officeart/2005/8/layout/pyramid4"/>
    <dgm:cxn modelId="{FCC2BF95-5ADB-4356-B8DF-327B81C96AF2}" srcId="{CECB0461-C1AE-4735-AAFF-26A99F31E09C}" destId="{CD935735-26BE-4D13-8E14-E644FDC5EBD5}" srcOrd="0" destOrd="0" parTransId="{4B15B9A4-0089-4ECC-A74D-3D98EC5D41F2}" sibTransId="{B2DB3ED3-B1B9-4B84-9FDF-F5B78803CEA5}"/>
    <dgm:cxn modelId="{BF029697-E42F-4CEA-A7E8-768C13BFF3DE}" srcId="{CECB0461-C1AE-4735-AAFF-26A99F31E09C}" destId="{454D902B-00BB-4536-B5C2-A16BA05E957A}" srcOrd="3" destOrd="0" parTransId="{2A74CDCD-3023-4904-9AF9-9F746FBB51F9}" sibTransId="{63E0609C-87FC-4A14-8234-7D2FB752F21F}"/>
    <dgm:cxn modelId="{1A1FACB2-8506-4056-9C32-8B8552371286}" type="presOf" srcId="{CC42F0C4-25D6-4DBA-8BD6-AF0ED33F2C1B}" destId="{3A59E620-E5DB-4B5B-A083-5B2D41FD9716}" srcOrd="0" destOrd="0" presId="urn:microsoft.com/office/officeart/2005/8/layout/pyramid4"/>
    <dgm:cxn modelId="{EEFEFEBD-E281-4F38-AA33-6E9F340000A8}" type="presOf" srcId="{CD935735-26BE-4D13-8E14-E644FDC5EBD5}" destId="{166AEE0C-68B0-4069-A22A-47709C61B34F}" srcOrd="0" destOrd="0" presId="urn:microsoft.com/office/officeart/2005/8/layout/pyramid4"/>
    <dgm:cxn modelId="{483412BE-92CD-4215-869C-0EEA9739FB19}" type="presOf" srcId="{454D902B-00BB-4536-B5C2-A16BA05E957A}" destId="{DFB99AE8-2BE3-4665-B83B-0BD9494D0D4C}" srcOrd="0" destOrd="0" presId="urn:microsoft.com/office/officeart/2005/8/layout/pyramid4"/>
    <dgm:cxn modelId="{FA3541D3-4FEA-4699-ADA2-A5DA74634AC6}" srcId="{CECB0461-C1AE-4735-AAFF-26A99F31E09C}" destId="{CC42F0C4-25D6-4DBA-8BD6-AF0ED33F2C1B}" srcOrd="1" destOrd="0" parTransId="{2D510031-C191-4DF5-A201-A2EED4E51C84}" sibTransId="{CDF1B56E-A15C-441F-8ABC-74965948BB27}"/>
    <dgm:cxn modelId="{ED952BE2-5669-4447-9C9D-EE2619B2A15D}" type="presParOf" srcId="{ED19EC44-F5F8-45EF-AF1D-9449ABEF3225}" destId="{166AEE0C-68B0-4069-A22A-47709C61B34F}" srcOrd="0" destOrd="0" presId="urn:microsoft.com/office/officeart/2005/8/layout/pyramid4"/>
    <dgm:cxn modelId="{D1AD49D4-A8DB-482C-8D17-E0512F357F82}" type="presParOf" srcId="{ED19EC44-F5F8-45EF-AF1D-9449ABEF3225}" destId="{3A59E620-E5DB-4B5B-A083-5B2D41FD9716}" srcOrd="1" destOrd="0" presId="urn:microsoft.com/office/officeart/2005/8/layout/pyramid4"/>
    <dgm:cxn modelId="{5DCD0CA5-21ED-4B54-BA1D-7A14B484F437}" type="presParOf" srcId="{ED19EC44-F5F8-45EF-AF1D-9449ABEF3225}" destId="{1813CC91-24CD-4E88-84BD-BBD2ACDD9865}" srcOrd="2" destOrd="0" presId="urn:microsoft.com/office/officeart/2005/8/layout/pyramid4"/>
    <dgm:cxn modelId="{88090BD3-A898-4D1C-B1DC-78085AD90F98}" type="presParOf" srcId="{ED19EC44-F5F8-45EF-AF1D-9449ABEF3225}" destId="{DFB99AE8-2BE3-4665-B83B-0BD9494D0D4C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ECB0461-C1AE-4735-AAFF-26A99F31E09C}" type="doc">
      <dgm:prSet loTypeId="urn:microsoft.com/office/officeart/2005/8/layout/pyramid4" loCatId="pyramid" qsTypeId="urn:microsoft.com/office/officeart/2005/8/quickstyle/3d6" qsCatId="3D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CD935735-26BE-4D13-8E14-E644FDC5EBD5}">
      <dgm:prSet phldrT="[Texto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s-ES" sz="2000" b="0" dirty="0">
              <a:solidFill>
                <a:srgbClr val="E4D1CE"/>
              </a:solidFill>
              <a:effectLst/>
            </a:rPr>
            <a:t>Avanzado</a:t>
          </a:r>
        </a:p>
        <a:p>
          <a:r>
            <a:rPr lang="es-ES" sz="2000" b="0" dirty="0">
              <a:solidFill>
                <a:srgbClr val="E4D1CE"/>
              </a:solidFill>
              <a:effectLst/>
            </a:rPr>
            <a:t>43 ENS</a:t>
          </a:r>
          <a:endParaRPr lang="es-CO" sz="2000" b="0" dirty="0">
            <a:solidFill>
              <a:srgbClr val="E4D1CE"/>
            </a:solidFill>
            <a:effectLst/>
          </a:endParaRPr>
        </a:p>
      </dgm:t>
    </dgm:pt>
    <dgm:pt modelId="{4B15B9A4-0089-4ECC-A74D-3D98EC5D41F2}" type="parTrans" cxnId="{FCC2BF95-5ADB-4356-B8DF-327B81C96AF2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DB3ED3-B1B9-4B84-9FDF-F5B78803CEA5}" type="sibTrans" cxnId="{FCC2BF95-5ADB-4356-B8DF-327B81C96AF2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C42F0C4-25D6-4DBA-8BD6-AF0ED33F2C1B}">
      <dgm:prSet phldrT="[Texto]" custT="1"/>
      <dgm:spPr>
        <a:solidFill>
          <a:srgbClr val="D17A5B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Intermedio</a:t>
          </a:r>
        </a:p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42 ENS</a:t>
          </a:r>
          <a:endParaRPr lang="es-CO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D510031-C191-4DF5-A201-A2EED4E51C84}" type="parTrans" cxnId="{FA3541D3-4FEA-4699-ADA2-A5DA74634AC6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F1B56E-A15C-441F-8ABC-74965948BB27}" type="sibTrans" cxnId="{FA3541D3-4FEA-4699-ADA2-A5DA74634AC6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C1F9FD-0B66-47FF-B39A-D126F287691C}">
      <dgm:prSet phldrT="[Texto]" custT="1"/>
      <dgm:spPr>
        <a:solidFill>
          <a:srgbClr val="DEC8C4"/>
        </a:solidFill>
      </dgm:spPr>
      <dgm:t>
        <a:bodyPr/>
        <a:lstStyle/>
        <a:p>
          <a:r>
            <a:rPr lang="es-ES" sz="1800" b="0" dirty="0">
              <a:solidFill>
                <a:srgbClr val="E4D1CE"/>
              </a:solidFill>
              <a:effectLst/>
            </a:rPr>
            <a:t>Autorización de PFC </a:t>
          </a:r>
          <a:r>
            <a:rPr lang="es-ES" sz="1700" b="0" dirty="0">
              <a:solidFill>
                <a:srgbClr val="E4D1CE"/>
              </a:solidFill>
              <a:effectLst/>
            </a:rPr>
            <a:t>condicionada</a:t>
          </a:r>
        </a:p>
        <a:p>
          <a:r>
            <a:rPr lang="es-ES" sz="2000" b="0" dirty="0">
              <a:solidFill>
                <a:srgbClr val="E4D1CE"/>
              </a:solidFill>
              <a:effectLst/>
            </a:rPr>
            <a:t>3 ENS</a:t>
          </a:r>
          <a:endParaRPr lang="es-CO" sz="2000" b="0" dirty="0">
            <a:solidFill>
              <a:srgbClr val="E4D1CE"/>
            </a:solidFill>
            <a:effectLst/>
          </a:endParaRPr>
        </a:p>
      </dgm:t>
    </dgm:pt>
    <dgm:pt modelId="{871DB67B-429F-4AFD-BE30-58F040ECA92E}" type="parTrans" cxnId="{C24A877B-28F5-44D6-B24F-66847DA7367E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21BF48-6C0F-4846-A745-06879AC8A9ED}" type="sibTrans" cxnId="{C24A877B-28F5-44D6-B24F-66847DA7367E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4D902B-00BB-4536-B5C2-A16BA05E957A}">
      <dgm:prSet phldrT="[Texto]" custT="1"/>
      <dgm:spPr>
        <a:solidFill>
          <a:srgbClr val="DEDEDE"/>
        </a:solidFill>
      </dgm:spPr>
      <dgm:t>
        <a:bodyPr/>
        <a:lstStyle/>
        <a:p>
          <a:r>
            <a:rPr lang="es-ES" sz="2000" b="0" dirty="0">
              <a:solidFill>
                <a:srgbClr val="E4D1CE"/>
              </a:solidFill>
              <a:effectLst/>
            </a:rPr>
            <a:t>Inicial</a:t>
          </a:r>
        </a:p>
        <a:p>
          <a:r>
            <a:rPr lang="es-ES" sz="2000" b="0" dirty="0">
              <a:solidFill>
                <a:srgbClr val="E4D1CE"/>
              </a:solidFill>
              <a:effectLst/>
            </a:rPr>
            <a:t>41 ENS</a:t>
          </a:r>
          <a:endParaRPr lang="es-CO" sz="2000" b="0" dirty="0">
            <a:solidFill>
              <a:srgbClr val="E4D1CE"/>
            </a:solidFill>
            <a:effectLst/>
          </a:endParaRPr>
        </a:p>
      </dgm:t>
    </dgm:pt>
    <dgm:pt modelId="{2A74CDCD-3023-4904-9AF9-9F746FBB51F9}" type="parTrans" cxnId="{BF029697-E42F-4CEA-A7E8-768C13BFF3DE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E0609C-87FC-4A14-8234-7D2FB752F21F}" type="sibTrans" cxnId="{BF029697-E42F-4CEA-A7E8-768C13BFF3DE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19EC44-F5F8-45EF-AF1D-9449ABEF3225}" type="pres">
      <dgm:prSet presAssocID="{CECB0461-C1AE-4735-AAFF-26A99F31E09C}" presName="compositeShape" presStyleCnt="0">
        <dgm:presLayoutVars>
          <dgm:chMax val="9"/>
          <dgm:dir/>
          <dgm:resizeHandles val="exact"/>
        </dgm:presLayoutVars>
      </dgm:prSet>
      <dgm:spPr/>
    </dgm:pt>
    <dgm:pt modelId="{166AEE0C-68B0-4069-A22A-47709C61B34F}" type="pres">
      <dgm:prSet presAssocID="{CECB0461-C1AE-4735-AAFF-26A99F31E09C}" presName="triangle1" presStyleLbl="node1" presStyleIdx="0" presStyleCnt="4">
        <dgm:presLayoutVars>
          <dgm:bulletEnabled val="1"/>
        </dgm:presLayoutVars>
      </dgm:prSet>
      <dgm:spPr/>
    </dgm:pt>
    <dgm:pt modelId="{3A59E620-E5DB-4B5B-A083-5B2D41FD9716}" type="pres">
      <dgm:prSet presAssocID="{CECB0461-C1AE-4735-AAFF-26A99F31E09C}" presName="triangle2" presStyleLbl="node1" presStyleIdx="1" presStyleCnt="4">
        <dgm:presLayoutVars>
          <dgm:bulletEnabled val="1"/>
        </dgm:presLayoutVars>
      </dgm:prSet>
      <dgm:spPr/>
    </dgm:pt>
    <dgm:pt modelId="{1813CC91-24CD-4E88-84BD-BBD2ACDD9865}" type="pres">
      <dgm:prSet presAssocID="{CECB0461-C1AE-4735-AAFF-26A99F31E09C}" presName="triangle3" presStyleLbl="node1" presStyleIdx="2" presStyleCnt="4">
        <dgm:presLayoutVars>
          <dgm:bulletEnabled val="1"/>
        </dgm:presLayoutVars>
      </dgm:prSet>
      <dgm:spPr/>
    </dgm:pt>
    <dgm:pt modelId="{DFB99AE8-2BE3-4665-B83B-0BD9494D0D4C}" type="pres">
      <dgm:prSet presAssocID="{CECB0461-C1AE-4735-AAFF-26A99F31E09C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C9F4A204-2C24-4B78-AC8A-FB11DA2ED6DB}" type="presOf" srcId="{DFC1F9FD-0B66-47FF-B39A-D126F287691C}" destId="{1813CC91-24CD-4E88-84BD-BBD2ACDD9865}" srcOrd="0" destOrd="0" presId="urn:microsoft.com/office/officeart/2005/8/layout/pyramid4"/>
    <dgm:cxn modelId="{C24A877B-28F5-44D6-B24F-66847DA7367E}" srcId="{CECB0461-C1AE-4735-AAFF-26A99F31E09C}" destId="{DFC1F9FD-0B66-47FF-B39A-D126F287691C}" srcOrd="2" destOrd="0" parTransId="{871DB67B-429F-4AFD-BE30-58F040ECA92E}" sibTransId="{BD21BF48-6C0F-4846-A745-06879AC8A9ED}"/>
    <dgm:cxn modelId="{B664FA85-35AF-4804-A961-96F401E475C3}" type="presOf" srcId="{CECB0461-C1AE-4735-AAFF-26A99F31E09C}" destId="{ED19EC44-F5F8-45EF-AF1D-9449ABEF3225}" srcOrd="0" destOrd="0" presId="urn:microsoft.com/office/officeart/2005/8/layout/pyramid4"/>
    <dgm:cxn modelId="{FCC2BF95-5ADB-4356-B8DF-327B81C96AF2}" srcId="{CECB0461-C1AE-4735-AAFF-26A99F31E09C}" destId="{CD935735-26BE-4D13-8E14-E644FDC5EBD5}" srcOrd="0" destOrd="0" parTransId="{4B15B9A4-0089-4ECC-A74D-3D98EC5D41F2}" sibTransId="{B2DB3ED3-B1B9-4B84-9FDF-F5B78803CEA5}"/>
    <dgm:cxn modelId="{BF029697-E42F-4CEA-A7E8-768C13BFF3DE}" srcId="{CECB0461-C1AE-4735-AAFF-26A99F31E09C}" destId="{454D902B-00BB-4536-B5C2-A16BA05E957A}" srcOrd="3" destOrd="0" parTransId="{2A74CDCD-3023-4904-9AF9-9F746FBB51F9}" sibTransId="{63E0609C-87FC-4A14-8234-7D2FB752F21F}"/>
    <dgm:cxn modelId="{1A1FACB2-8506-4056-9C32-8B8552371286}" type="presOf" srcId="{CC42F0C4-25D6-4DBA-8BD6-AF0ED33F2C1B}" destId="{3A59E620-E5DB-4B5B-A083-5B2D41FD9716}" srcOrd="0" destOrd="0" presId="urn:microsoft.com/office/officeart/2005/8/layout/pyramid4"/>
    <dgm:cxn modelId="{EEFEFEBD-E281-4F38-AA33-6E9F340000A8}" type="presOf" srcId="{CD935735-26BE-4D13-8E14-E644FDC5EBD5}" destId="{166AEE0C-68B0-4069-A22A-47709C61B34F}" srcOrd="0" destOrd="0" presId="urn:microsoft.com/office/officeart/2005/8/layout/pyramid4"/>
    <dgm:cxn modelId="{483412BE-92CD-4215-869C-0EEA9739FB19}" type="presOf" srcId="{454D902B-00BB-4536-B5C2-A16BA05E957A}" destId="{DFB99AE8-2BE3-4665-B83B-0BD9494D0D4C}" srcOrd="0" destOrd="0" presId="urn:microsoft.com/office/officeart/2005/8/layout/pyramid4"/>
    <dgm:cxn modelId="{FA3541D3-4FEA-4699-ADA2-A5DA74634AC6}" srcId="{CECB0461-C1AE-4735-AAFF-26A99F31E09C}" destId="{CC42F0C4-25D6-4DBA-8BD6-AF0ED33F2C1B}" srcOrd="1" destOrd="0" parTransId="{2D510031-C191-4DF5-A201-A2EED4E51C84}" sibTransId="{CDF1B56E-A15C-441F-8ABC-74965948BB27}"/>
    <dgm:cxn modelId="{ED952BE2-5669-4447-9C9D-EE2619B2A15D}" type="presParOf" srcId="{ED19EC44-F5F8-45EF-AF1D-9449ABEF3225}" destId="{166AEE0C-68B0-4069-A22A-47709C61B34F}" srcOrd="0" destOrd="0" presId="urn:microsoft.com/office/officeart/2005/8/layout/pyramid4"/>
    <dgm:cxn modelId="{D1AD49D4-A8DB-482C-8D17-E0512F357F82}" type="presParOf" srcId="{ED19EC44-F5F8-45EF-AF1D-9449ABEF3225}" destId="{3A59E620-E5DB-4B5B-A083-5B2D41FD9716}" srcOrd="1" destOrd="0" presId="urn:microsoft.com/office/officeart/2005/8/layout/pyramid4"/>
    <dgm:cxn modelId="{5DCD0CA5-21ED-4B54-BA1D-7A14B484F437}" type="presParOf" srcId="{ED19EC44-F5F8-45EF-AF1D-9449ABEF3225}" destId="{1813CC91-24CD-4E88-84BD-BBD2ACDD9865}" srcOrd="2" destOrd="0" presId="urn:microsoft.com/office/officeart/2005/8/layout/pyramid4"/>
    <dgm:cxn modelId="{88090BD3-A898-4D1C-B1DC-78085AD90F98}" type="presParOf" srcId="{ED19EC44-F5F8-45EF-AF1D-9449ABEF3225}" destId="{DFB99AE8-2BE3-4665-B83B-0BD9494D0D4C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ECB0461-C1AE-4735-AAFF-26A99F31E09C}" type="doc">
      <dgm:prSet loTypeId="urn:microsoft.com/office/officeart/2005/8/layout/pyramid4" loCatId="pyramid" qsTypeId="urn:microsoft.com/office/officeart/2005/8/quickstyle/3d6" qsCatId="3D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CD935735-26BE-4D13-8E14-E644FDC5EBD5}">
      <dgm:prSet phldrT="[Texto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s-ES" sz="2000" b="0" dirty="0">
              <a:solidFill>
                <a:srgbClr val="E4D1CE"/>
              </a:solidFill>
              <a:effectLst/>
            </a:rPr>
            <a:t>Avanzado</a:t>
          </a:r>
        </a:p>
        <a:p>
          <a:r>
            <a:rPr lang="es-ES" sz="2000" b="0" dirty="0">
              <a:solidFill>
                <a:srgbClr val="E4D1CE"/>
              </a:solidFill>
              <a:effectLst/>
            </a:rPr>
            <a:t>43 ENS</a:t>
          </a:r>
          <a:endParaRPr lang="es-CO" sz="2000" b="0" dirty="0">
            <a:solidFill>
              <a:srgbClr val="E4D1CE"/>
            </a:solidFill>
            <a:effectLst/>
          </a:endParaRPr>
        </a:p>
      </dgm:t>
    </dgm:pt>
    <dgm:pt modelId="{4B15B9A4-0089-4ECC-A74D-3D98EC5D41F2}" type="parTrans" cxnId="{FCC2BF95-5ADB-4356-B8DF-327B81C96AF2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DB3ED3-B1B9-4B84-9FDF-F5B78803CEA5}" type="sibTrans" cxnId="{FCC2BF95-5ADB-4356-B8DF-327B81C96AF2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C42F0C4-25D6-4DBA-8BD6-AF0ED33F2C1B}">
      <dgm:prSet phldrT="[Texto]" custT="1"/>
      <dgm:spPr>
        <a:solidFill>
          <a:srgbClr val="E7BBAB"/>
        </a:solidFill>
      </dgm:spPr>
      <dgm:t>
        <a:bodyPr/>
        <a:lstStyle/>
        <a:p>
          <a:r>
            <a:rPr lang="es-ES" sz="2000" b="0" dirty="0">
              <a:solidFill>
                <a:srgbClr val="E4D1CE"/>
              </a:solidFill>
              <a:effectLst/>
            </a:rPr>
            <a:t>Intermedio</a:t>
          </a:r>
        </a:p>
        <a:p>
          <a:r>
            <a:rPr lang="es-ES" sz="2000" b="0" dirty="0">
              <a:solidFill>
                <a:srgbClr val="E4D1CE"/>
              </a:solidFill>
              <a:effectLst/>
            </a:rPr>
            <a:t>42 ENS</a:t>
          </a:r>
          <a:endParaRPr lang="es-CO" sz="2000" b="0" dirty="0">
            <a:solidFill>
              <a:srgbClr val="E4D1CE"/>
            </a:solidFill>
            <a:effectLst/>
          </a:endParaRPr>
        </a:p>
      </dgm:t>
    </dgm:pt>
    <dgm:pt modelId="{2D510031-C191-4DF5-A201-A2EED4E51C84}" type="parTrans" cxnId="{FA3541D3-4FEA-4699-ADA2-A5DA74634AC6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F1B56E-A15C-441F-8ABC-74965948BB27}" type="sibTrans" cxnId="{FA3541D3-4FEA-4699-ADA2-A5DA74634AC6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C1F9FD-0B66-47FF-B39A-D126F287691C}">
      <dgm:prSet phldrT="[Texto]" custT="1"/>
      <dgm:spPr>
        <a:solidFill>
          <a:srgbClr val="E4D1CE"/>
        </a:solidFill>
      </dgm:spPr>
      <dgm:t>
        <a:bodyPr/>
        <a:lstStyle/>
        <a:p>
          <a:r>
            <a:rPr lang="es-ES" sz="1800" b="0" dirty="0">
              <a:solidFill>
                <a:srgbClr val="E4D1CE"/>
              </a:solidFill>
              <a:effectLst/>
            </a:rPr>
            <a:t>Autorización de PFC </a:t>
          </a:r>
          <a:r>
            <a:rPr lang="es-ES" sz="1700" b="0" dirty="0">
              <a:solidFill>
                <a:srgbClr val="E4D1CE"/>
              </a:solidFill>
              <a:effectLst/>
            </a:rPr>
            <a:t>condicionada</a:t>
          </a:r>
        </a:p>
        <a:p>
          <a:r>
            <a:rPr lang="es-ES" sz="2000" b="0" dirty="0">
              <a:solidFill>
                <a:srgbClr val="E4D1CE"/>
              </a:solidFill>
              <a:effectLst/>
            </a:rPr>
            <a:t>3 ENS</a:t>
          </a:r>
          <a:endParaRPr lang="es-CO" sz="2000" b="0" dirty="0">
            <a:solidFill>
              <a:srgbClr val="E4D1CE"/>
            </a:solidFill>
            <a:effectLst/>
          </a:endParaRPr>
        </a:p>
      </dgm:t>
    </dgm:pt>
    <dgm:pt modelId="{871DB67B-429F-4AFD-BE30-58F040ECA92E}" type="parTrans" cxnId="{C24A877B-28F5-44D6-B24F-66847DA7367E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21BF48-6C0F-4846-A745-06879AC8A9ED}" type="sibTrans" cxnId="{C24A877B-28F5-44D6-B24F-66847DA7367E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4D902B-00BB-4536-B5C2-A16BA05E957A}">
      <dgm:prSet phldrT="[Texto]" custT="1"/>
      <dgm:spPr>
        <a:solidFill>
          <a:srgbClr val="A5A5A5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Inicial</a:t>
          </a:r>
        </a:p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41 ENS</a:t>
          </a:r>
          <a:endParaRPr lang="es-CO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A74CDCD-3023-4904-9AF9-9F746FBB51F9}" type="parTrans" cxnId="{BF029697-E42F-4CEA-A7E8-768C13BFF3DE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E0609C-87FC-4A14-8234-7D2FB752F21F}" type="sibTrans" cxnId="{BF029697-E42F-4CEA-A7E8-768C13BFF3DE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19EC44-F5F8-45EF-AF1D-9449ABEF3225}" type="pres">
      <dgm:prSet presAssocID="{CECB0461-C1AE-4735-AAFF-26A99F31E09C}" presName="compositeShape" presStyleCnt="0">
        <dgm:presLayoutVars>
          <dgm:chMax val="9"/>
          <dgm:dir/>
          <dgm:resizeHandles val="exact"/>
        </dgm:presLayoutVars>
      </dgm:prSet>
      <dgm:spPr/>
    </dgm:pt>
    <dgm:pt modelId="{166AEE0C-68B0-4069-A22A-47709C61B34F}" type="pres">
      <dgm:prSet presAssocID="{CECB0461-C1AE-4735-AAFF-26A99F31E09C}" presName="triangle1" presStyleLbl="node1" presStyleIdx="0" presStyleCnt="4">
        <dgm:presLayoutVars>
          <dgm:bulletEnabled val="1"/>
        </dgm:presLayoutVars>
      </dgm:prSet>
      <dgm:spPr/>
    </dgm:pt>
    <dgm:pt modelId="{3A59E620-E5DB-4B5B-A083-5B2D41FD9716}" type="pres">
      <dgm:prSet presAssocID="{CECB0461-C1AE-4735-AAFF-26A99F31E09C}" presName="triangle2" presStyleLbl="node1" presStyleIdx="1" presStyleCnt="4">
        <dgm:presLayoutVars>
          <dgm:bulletEnabled val="1"/>
        </dgm:presLayoutVars>
      </dgm:prSet>
      <dgm:spPr/>
    </dgm:pt>
    <dgm:pt modelId="{1813CC91-24CD-4E88-84BD-BBD2ACDD9865}" type="pres">
      <dgm:prSet presAssocID="{CECB0461-C1AE-4735-AAFF-26A99F31E09C}" presName="triangle3" presStyleLbl="node1" presStyleIdx="2" presStyleCnt="4">
        <dgm:presLayoutVars>
          <dgm:bulletEnabled val="1"/>
        </dgm:presLayoutVars>
      </dgm:prSet>
      <dgm:spPr/>
    </dgm:pt>
    <dgm:pt modelId="{DFB99AE8-2BE3-4665-B83B-0BD9494D0D4C}" type="pres">
      <dgm:prSet presAssocID="{CECB0461-C1AE-4735-AAFF-26A99F31E09C}" presName="triangle4" presStyleLbl="node1" presStyleIdx="3" presStyleCnt="4">
        <dgm:presLayoutVars>
          <dgm:bulletEnabled val="1"/>
        </dgm:presLayoutVars>
      </dgm:prSet>
      <dgm:spPr/>
    </dgm:pt>
  </dgm:ptLst>
  <dgm:cxnLst>
    <dgm:cxn modelId="{C9F4A204-2C24-4B78-AC8A-FB11DA2ED6DB}" type="presOf" srcId="{DFC1F9FD-0B66-47FF-B39A-D126F287691C}" destId="{1813CC91-24CD-4E88-84BD-BBD2ACDD9865}" srcOrd="0" destOrd="0" presId="urn:microsoft.com/office/officeart/2005/8/layout/pyramid4"/>
    <dgm:cxn modelId="{C24A877B-28F5-44D6-B24F-66847DA7367E}" srcId="{CECB0461-C1AE-4735-AAFF-26A99F31E09C}" destId="{DFC1F9FD-0B66-47FF-B39A-D126F287691C}" srcOrd="2" destOrd="0" parTransId="{871DB67B-429F-4AFD-BE30-58F040ECA92E}" sibTransId="{BD21BF48-6C0F-4846-A745-06879AC8A9ED}"/>
    <dgm:cxn modelId="{B664FA85-35AF-4804-A961-96F401E475C3}" type="presOf" srcId="{CECB0461-C1AE-4735-AAFF-26A99F31E09C}" destId="{ED19EC44-F5F8-45EF-AF1D-9449ABEF3225}" srcOrd="0" destOrd="0" presId="urn:microsoft.com/office/officeart/2005/8/layout/pyramid4"/>
    <dgm:cxn modelId="{FCC2BF95-5ADB-4356-B8DF-327B81C96AF2}" srcId="{CECB0461-C1AE-4735-AAFF-26A99F31E09C}" destId="{CD935735-26BE-4D13-8E14-E644FDC5EBD5}" srcOrd="0" destOrd="0" parTransId="{4B15B9A4-0089-4ECC-A74D-3D98EC5D41F2}" sibTransId="{B2DB3ED3-B1B9-4B84-9FDF-F5B78803CEA5}"/>
    <dgm:cxn modelId="{BF029697-E42F-4CEA-A7E8-768C13BFF3DE}" srcId="{CECB0461-C1AE-4735-AAFF-26A99F31E09C}" destId="{454D902B-00BB-4536-B5C2-A16BA05E957A}" srcOrd="3" destOrd="0" parTransId="{2A74CDCD-3023-4904-9AF9-9F746FBB51F9}" sibTransId="{63E0609C-87FC-4A14-8234-7D2FB752F21F}"/>
    <dgm:cxn modelId="{1A1FACB2-8506-4056-9C32-8B8552371286}" type="presOf" srcId="{CC42F0C4-25D6-4DBA-8BD6-AF0ED33F2C1B}" destId="{3A59E620-E5DB-4B5B-A083-5B2D41FD9716}" srcOrd="0" destOrd="0" presId="urn:microsoft.com/office/officeart/2005/8/layout/pyramid4"/>
    <dgm:cxn modelId="{EEFEFEBD-E281-4F38-AA33-6E9F340000A8}" type="presOf" srcId="{CD935735-26BE-4D13-8E14-E644FDC5EBD5}" destId="{166AEE0C-68B0-4069-A22A-47709C61B34F}" srcOrd="0" destOrd="0" presId="urn:microsoft.com/office/officeart/2005/8/layout/pyramid4"/>
    <dgm:cxn modelId="{483412BE-92CD-4215-869C-0EEA9739FB19}" type="presOf" srcId="{454D902B-00BB-4536-B5C2-A16BA05E957A}" destId="{DFB99AE8-2BE3-4665-B83B-0BD9494D0D4C}" srcOrd="0" destOrd="0" presId="urn:microsoft.com/office/officeart/2005/8/layout/pyramid4"/>
    <dgm:cxn modelId="{FA3541D3-4FEA-4699-ADA2-A5DA74634AC6}" srcId="{CECB0461-C1AE-4735-AAFF-26A99F31E09C}" destId="{CC42F0C4-25D6-4DBA-8BD6-AF0ED33F2C1B}" srcOrd="1" destOrd="0" parTransId="{2D510031-C191-4DF5-A201-A2EED4E51C84}" sibTransId="{CDF1B56E-A15C-441F-8ABC-74965948BB27}"/>
    <dgm:cxn modelId="{ED952BE2-5669-4447-9C9D-EE2619B2A15D}" type="presParOf" srcId="{ED19EC44-F5F8-45EF-AF1D-9449ABEF3225}" destId="{166AEE0C-68B0-4069-A22A-47709C61B34F}" srcOrd="0" destOrd="0" presId="urn:microsoft.com/office/officeart/2005/8/layout/pyramid4"/>
    <dgm:cxn modelId="{D1AD49D4-A8DB-482C-8D17-E0512F357F82}" type="presParOf" srcId="{ED19EC44-F5F8-45EF-AF1D-9449ABEF3225}" destId="{3A59E620-E5DB-4B5B-A083-5B2D41FD9716}" srcOrd="1" destOrd="0" presId="urn:microsoft.com/office/officeart/2005/8/layout/pyramid4"/>
    <dgm:cxn modelId="{5DCD0CA5-21ED-4B54-BA1D-7A14B484F437}" type="presParOf" srcId="{ED19EC44-F5F8-45EF-AF1D-9449ABEF3225}" destId="{1813CC91-24CD-4E88-84BD-BBD2ACDD9865}" srcOrd="2" destOrd="0" presId="urn:microsoft.com/office/officeart/2005/8/layout/pyramid4"/>
    <dgm:cxn modelId="{88090BD3-A898-4D1C-B1DC-78085AD90F98}" type="presParOf" srcId="{ED19EC44-F5F8-45EF-AF1D-9449ABEF3225}" destId="{DFB99AE8-2BE3-4665-B83B-0BD9494D0D4C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ECB0461-C1AE-4735-AAFF-26A99F31E09C}" type="doc">
      <dgm:prSet loTypeId="urn:microsoft.com/office/officeart/2005/8/layout/pyramid4" loCatId="pyramid" qsTypeId="urn:microsoft.com/office/officeart/2005/8/quickstyle/3d6" qsCatId="3D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CD935735-26BE-4D13-8E14-E644FDC5EBD5}">
      <dgm:prSet phldrT="[Texto]"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r>
            <a:rPr lang="es-ES" sz="2000" b="0" dirty="0">
              <a:solidFill>
                <a:srgbClr val="E4D1CE"/>
              </a:solidFill>
              <a:effectLst/>
            </a:rPr>
            <a:t>Avanzado</a:t>
          </a:r>
        </a:p>
        <a:p>
          <a:r>
            <a:rPr lang="es-ES" sz="2000" b="0" dirty="0">
              <a:solidFill>
                <a:srgbClr val="E4D1CE"/>
              </a:solidFill>
              <a:effectLst/>
            </a:rPr>
            <a:t>43 ENS</a:t>
          </a:r>
          <a:endParaRPr lang="es-CO" sz="2000" b="0" dirty="0">
            <a:solidFill>
              <a:srgbClr val="E4D1CE"/>
            </a:solidFill>
            <a:effectLst/>
          </a:endParaRPr>
        </a:p>
      </dgm:t>
    </dgm:pt>
    <dgm:pt modelId="{4B15B9A4-0089-4ECC-A74D-3D98EC5D41F2}" type="parTrans" cxnId="{FCC2BF95-5ADB-4356-B8DF-327B81C96AF2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DB3ED3-B1B9-4B84-9FDF-F5B78803CEA5}" type="sibTrans" cxnId="{FCC2BF95-5ADB-4356-B8DF-327B81C96AF2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C42F0C4-25D6-4DBA-8BD6-AF0ED33F2C1B}">
      <dgm:prSet phldrT="[Texto]" custT="1"/>
      <dgm:spPr>
        <a:solidFill>
          <a:srgbClr val="E7BBAB"/>
        </a:solidFill>
      </dgm:spPr>
      <dgm:t>
        <a:bodyPr/>
        <a:lstStyle/>
        <a:p>
          <a:r>
            <a:rPr lang="es-ES" sz="2000" b="0" dirty="0">
              <a:solidFill>
                <a:srgbClr val="E4D1CE"/>
              </a:solidFill>
              <a:effectLst/>
            </a:rPr>
            <a:t>Intermedio</a:t>
          </a:r>
        </a:p>
        <a:p>
          <a:r>
            <a:rPr lang="es-ES" sz="2000" b="0" dirty="0">
              <a:solidFill>
                <a:srgbClr val="E4D1CE"/>
              </a:solidFill>
              <a:effectLst/>
            </a:rPr>
            <a:t>42 ENS</a:t>
          </a:r>
          <a:endParaRPr lang="es-CO" sz="2000" b="0" dirty="0">
            <a:solidFill>
              <a:srgbClr val="E4D1CE"/>
            </a:solidFill>
            <a:effectLst/>
          </a:endParaRPr>
        </a:p>
      </dgm:t>
    </dgm:pt>
    <dgm:pt modelId="{2D510031-C191-4DF5-A201-A2EED4E51C84}" type="parTrans" cxnId="{FA3541D3-4FEA-4699-ADA2-A5DA74634AC6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F1B56E-A15C-441F-8ABC-74965948BB27}" type="sibTrans" cxnId="{FA3541D3-4FEA-4699-ADA2-A5DA74634AC6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FC1F9FD-0B66-47FF-B39A-D126F287691C}">
      <dgm:prSet phldrT="[Texto]" custT="1"/>
      <dgm:spPr>
        <a:solidFill>
          <a:srgbClr val="B98981"/>
        </a:solidFill>
      </dgm:spPr>
      <dgm:t>
        <a:bodyPr/>
        <a:lstStyle/>
        <a:p>
          <a:r>
            <a:rPr lang="es-E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Autorización de PFC </a:t>
          </a:r>
          <a:r>
            <a:rPr lang="es-ES" sz="17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condicionada</a:t>
          </a:r>
        </a:p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 ENS</a:t>
          </a:r>
          <a:endParaRPr lang="es-CO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71DB67B-429F-4AFD-BE30-58F040ECA92E}" type="parTrans" cxnId="{C24A877B-28F5-44D6-B24F-66847DA7367E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D21BF48-6C0F-4846-A745-06879AC8A9ED}" type="sibTrans" cxnId="{C24A877B-28F5-44D6-B24F-66847DA7367E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4D902B-00BB-4536-B5C2-A16BA05E957A}">
      <dgm:prSet phldrT="[Texto]" custT="1"/>
      <dgm:spPr>
        <a:solidFill>
          <a:srgbClr val="DEDEDE"/>
        </a:solidFill>
      </dgm:spPr>
      <dgm:t>
        <a:bodyPr/>
        <a:lstStyle/>
        <a:p>
          <a:r>
            <a:rPr lang="es-ES" sz="2000" b="0" dirty="0">
              <a:solidFill>
                <a:srgbClr val="E4D1CE"/>
              </a:solidFill>
              <a:effectLst/>
            </a:rPr>
            <a:t>Inicial</a:t>
          </a:r>
        </a:p>
        <a:p>
          <a:r>
            <a:rPr lang="es-ES" sz="2000" b="0" dirty="0">
              <a:solidFill>
                <a:srgbClr val="E4D1CE"/>
              </a:solidFill>
              <a:effectLst/>
            </a:rPr>
            <a:t>41 ENS</a:t>
          </a:r>
          <a:endParaRPr lang="es-CO" sz="2000" b="0" dirty="0">
            <a:solidFill>
              <a:srgbClr val="E4D1CE"/>
            </a:solidFill>
            <a:effectLst/>
          </a:endParaRPr>
        </a:p>
      </dgm:t>
    </dgm:pt>
    <dgm:pt modelId="{2A74CDCD-3023-4904-9AF9-9F746FBB51F9}" type="parTrans" cxnId="{BF029697-E42F-4CEA-A7E8-768C13BFF3DE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3E0609C-87FC-4A14-8234-7D2FB752F21F}" type="sibTrans" cxnId="{BF029697-E42F-4CEA-A7E8-768C13BFF3DE}">
      <dgm:prSet/>
      <dgm:spPr/>
      <dgm:t>
        <a:bodyPr/>
        <a:lstStyle/>
        <a:p>
          <a:endParaRPr lang="es-CO" sz="2800" b="1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D19EC44-F5F8-45EF-AF1D-9449ABEF3225}" type="pres">
      <dgm:prSet presAssocID="{CECB0461-C1AE-4735-AAFF-26A99F31E09C}" presName="compositeShape" presStyleCnt="0">
        <dgm:presLayoutVars>
          <dgm:chMax val="9"/>
          <dgm:dir/>
          <dgm:resizeHandles val="exact"/>
        </dgm:presLayoutVars>
      </dgm:prSet>
      <dgm:spPr/>
    </dgm:pt>
    <dgm:pt modelId="{166AEE0C-68B0-4069-A22A-47709C61B34F}" type="pres">
      <dgm:prSet presAssocID="{CECB0461-C1AE-4735-AAFF-26A99F31E09C}" presName="triangle1" presStyleLbl="node1" presStyleIdx="0" presStyleCnt="4">
        <dgm:presLayoutVars>
          <dgm:bulletEnabled val="1"/>
        </dgm:presLayoutVars>
      </dgm:prSet>
      <dgm:spPr/>
    </dgm:pt>
    <dgm:pt modelId="{3A59E620-E5DB-4B5B-A083-5B2D41FD9716}" type="pres">
      <dgm:prSet presAssocID="{CECB0461-C1AE-4735-AAFF-26A99F31E09C}" presName="triangle2" presStyleLbl="node1" presStyleIdx="1" presStyleCnt="4">
        <dgm:presLayoutVars>
          <dgm:bulletEnabled val="1"/>
        </dgm:presLayoutVars>
      </dgm:prSet>
      <dgm:spPr/>
    </dgm:pt>
    <dgm:pt modelId="{1813CC91-24CD-4E88-84BD-BBD2ACDD9865}" type="pres">
      <dgm:prSet presAssocID="{CECB0461-C1AE-4735-AAFF-26A99F31E09C}" presName="triangle3" presStyleLbl="node1" presStyleIdx="2" presStyleCnt="4">
        <dgm:presLayoutVars>
          <dgm:bulletEnabled val="1"/>
        </dgm:presLayoutVars>
      </dgm:prSet>
      <dgm:spPr/>
    </dgm:pt>
    <dgm:pt modelId="{DFB99AE8-2BE3-4665-B83B-0BD9494D0D4C}" type="pres">
      <dgm:prSet presAssocID="{CECB0461-C1AE-4735-AAFF-26A99F31E09C}" presName="triangle4" presStyleLbl="node1" presStyleIdx="3" presStyleCnt="4" custLinFactNeighborX="-800" custLinFactNeighborY="1455">
        <dgm:presLayoutVars>
          <dgm:bulletEnabled val="1"/>
        </dgm:presLayoutVars>
      </dgm:prSet>
      <dgm:spPr/>
    </dgm:pt>
  </dgm:ptLst>
  <dgm:cxnLst>
    <dgm:cxn modelId="{C9F4A204-2C24-4B78-AC8A-FB11DA2ED6DB}" type="presOf" srcId="{DFC1F9FD-0B66-47FF-B39A-D126F287691C}" destId="{1813CC91-24CD-4E88-84BD-BBD2ACDD9865}" srcOrd="0" destOrd="0" presId="urn:microsoft.com/office/officeart/2005/8/layout/pyramid4"/>
    <dgm:cxn modelId="{C24A877B-28F5-44D6-B24F-66847DA7367E}" srcId="{CECB0461-C1AE-4735-AAFF-26A99F31E09C}" destId="{DFC1F9FD-0B66-47FF-B39A-D126F287691C}" srcOrd="2" destOrd="0" parTransId="{871DB67B-429F-4AFD-BE30-58F040ECA92E}" sibTransId="{BD21BF48-6C0F-4846-A745-06879AC8A9ED}"/>
    <dgm:cxn modelId="{B664FA85-35AF-4804-A961-96F401E475C3}" type="presOf" srcId="{CECB0461-C1AE-4735-AAFF-26A99F31E09C}" destId="{ED19EC44-F5F8-45EF-AF1D-9449ABEF3225}" srcOrd="0" destOrd="0" presId="urn:microsoft.com/office/officeart/2005/8/layout/pyramid4"/>
    <dgm:cxn modelId="{FCC2BF95-5ADB-4356-B8DF-327B81C96AF2}" srcId="{CECB0461-C1AE-4735-AAFF-26A99F31E09C}" destId="{CD935735-26BE-4D13-8E14-E644FDC5EBD5}" srcOrd="0" destOrd="0" parTransId="{4B15B9A4-0089-4ECC-A74D-3D98EC5D41F2}" sibTransId="{B2DB3ED3-B1B9-4B84-9FDF-F5B78803CEA5}"/>
    <dgm:cxn modelId="{BF029697-E42F-4CEA-A7E8-768C13BFF3DE}" srcId="{CECB0461-C1AE-4735-AAFF-26A99F31E09C}" destId="{454D902B-00BB-4536-B5C2-A16BA05E957A}" srcOrd="3" destOrd="0" parTransId="{2A74CDCD-3023-4904-9AF9-9F746FBB51F9}" sibTransId="{63E0609C-87FC-4A14-8234-7D2FB752F21F}"/>
    <dgm:cxn modelId="{1A1FACB2-8506-4056-9C32-8B8552371286}" type="presOf" srcId="{CC42F0C4-25D6-4DBA-8BD6-AF0ED33F2C1B}" destId="{3A59E620-E5DB-4B5B-A083-5B2D41FD9716}" srcOrd="0" destOrd="0" presId="urn:microsoft.com/office/officeart/2005/8/layout/pyramid4"/>
    <dgm:cxn modelId="{EEFEFEBD-E281-4F38-AA33-6E9F340000A8}" type="presOf" srcId="{CD935735-26BE-4D13-8E14-E644FDC5EBD5}" destId="{166AEE0C-68B0-4069-A22A-47709C61B34F}" srcOrd="0" destOrd="0" presId="urn:microsoft.com/office/officeart/2005/8/layout/pyramid4"/>
    <dgm:cxn modelId="{483412BE-92CD-4215-869C-0EEA9739FB19}" type="presOf" srcId="{454D902B-00BB-4536-B5C2-A16BA05E957A}" destId="{DFB99AE8-2BE3-4665-B83B-0BD9494D0D4C}" srcOrd="0" destOrd="0" presId="urn:microsoft.com/office/officeart/2005/8/layout/pyramid4"/>
    <dgm:cxn modelId="{FA3541D3-4FEA-4699-ADA2-A5DA74634AC6}" srcId="{CECB0461-C1AE-4735-AAFF-26A99F31E09C}" destId="{CC42F0C4-25D6-4DBA-8BD6-AF0ED33F2C1B}" srcOrd="1" destOrd="0" parTransId="{2D510031-C191-4DF5-A201-A2EED4E51C84}" sibTransId="{CDF1B56E-A15C-441F-8ABC-74965948BB27}"/>
    <dgm:cxn modelId="{ED952BE2-5669-4447-9C9D-EE2619B2A15D}" type="presParOf" srcId="{ED19EC44-F5F8-45EF-AF1D-9449ABEF3225}" destId="{166AEE0C-68B0-4069-A22A-47709C61B34F}" srcOrd="0" destOrd="0" presId="urn:microsoft.com/office/officeart/2005/8/layout/pyramid4"/>
    <dgm:cxn modelId="{D1AD49D4-A8DB-482C-8D17-E0512F357F82}" type="presParOf" srcId="{ED19EC44-F5F8-45EF-AF1D-9449ABEF3225}" destId="{3A59E620-E5DB-4B5B-A083-5B2D41FD9716}" srcOrd="1" destOrd="0" presId="urn:microsoft.com/office/officeart/2005/8/layout/pyramid4"/>
    <dgm:cxn modelId="{5DCD0CA5-21ED-4B54-BA1D-7A14B484F437}" type="presParOf" srcId="{ED19EC44-F5F8-45EF-AF1D-9449ABEF3225}" destId="{1813CC91-24CD-4E88-84BD-BBD2ACDD9865}" srcOrd="2" destOrd="0" presId="urn:microsoft.com/office/officeart/2005/8/layout/pyramid4"/>
    <dgm:cxn modelId="{88090BD3-A898-4D1C-B1DC-78085AD90F98}" type="presParOf" srcId="{ED19EC44-F5F8-45EF-AF1D-9449ABEF3225}" destId="{DFB99AE8-2BE3-4665-B83B-0BD9494D0D4C}" srcOrd="3" destOrd="0" presId="urn:microsoft.com/office/officeart/2005/8/layout/pyramid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98183CFA-6393-448D-A813-628892FA71F6}" type="doc">
      <dgm:prSet loTypeId="urn:microsoft.com/office/officeart/2008/layout/RadialCluster" loCatId="relationship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CO"/>
        </a:p>
      </dgm:t>
    </dgm:pt>
    <dgm:pt modelId="{DD88F7EA-3DC1-41E5-AC27-3B8E217A85E3}">
      <dgm:prSet phldrT="[Texto]" phldr="1" custT="1"/>
      <dgm:spPr/>
      <dgm:t>
        <a:bodyPr/>
        <a:lstStyle/>
        <a:p>
          <a:endParaRPr lang="es-CO" sz="1400"/>
        </a:p>
      </dgm:t>
    </dgm:pt>
    <dgm:pt modelId="{2DED0670-82C1-4615-AEC4-2D026234E57A}" type="parTrans" cxnId="{9D56B6CF-E9BE-444E-BC09-3E0440E24136}">
      <dgm:prSet/>
      <dgm:spPr/>
      <dgm:t>
        <a:bodyPr/>
        <a:lstStyle/>
        <a:p>
          <a:endParaRPr lang="es-CO" sz="1600"/>
        </a:p>
      </dgm:t>
    </dgm:pt>
    <dgm:pt modelId="{E55330F9-68C3-4B87-8599-94FFCFD3ED87}" type="sibTrans" cxnId="{9D56B6CF-E9BE-444E-BC09-3E0440E24136}">
      <dgm:prSet/>
      <dgm:spPr/>
      <dgm:t>
        <a:bodyPr/>
        <a:lstStyle/>
        <a:p>
          <a:endParaRPr lang="es-CO" sz="1600"/>
        </a:p>
      </dgm:t>
    </dgm:pt>
    <dgm:pt modelId="{E71F3EB9-265A-46BA-8FCD-4DD596C0CA03}">
      <dgm:prSet phldrT="[Texto]" custT="1"/>
      <dgm:spPr/>
      <dgm:t>
        <a:bodyPr/>
        <a:lstStyle/>
        <a:p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Investigación -  Acción</a:t>
          </a:r>
          <a:endParaRPr lang="es-CO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714D5E-96C4-4532-8AC8-6A3B8A22A22D}" type="parTrans" cxnId="{FE5CC444-3E22-4A0B-B299-7EFC1A68FE36}">
      <dgm:prSet/>
      <dgm:spPr/>
      <dgm:t>
        <a:bodyPr/>
        <a:lstStyle/>
        <a:p>
          <a:endParaRPr lang="es-CO" sz="1600"/>
        </a:p>
      </dgm:t>
    </dgm:pt>
    <dgm:pt modelId="{8B078E57-B50C-4E6B-B3D2-9B44F508EF24}" type="sibTrans" cxnId="{FE5CC444-3E22-4A0B-B299-7EFC1A68FE36}">
      <dgm:prSet/>
      <dgm:spPr/>
      <dgm:t>
        <a:bodyPr/>
        <a:lstStyle/>
        <a:p>
          <a:endParaRPr lang="es-CO" sz="1600"/>
        </a:p>
      </dgm:t>
    </dgm:pt>
    <dgm:pt modelId="{FBDAFBEF-1C3E-46F8-B007-280AF3D73E34}">
      <dgm:prSet phldrT="[Texto]" custT="1"/>
      <dgm:spPr/>
      <dgm:t>
        <a:bodyPr/>
        <a:lstStyle/>
        <a:p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Dinámica de sistematización</a:t>
          </a:r>
          <a:endParaRPr lang="es-CO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4D24445-506E-473E-8DF3-E8478454D39E}" type="parTrans" cxnId="{45A98B53-D268-4E4E-86BB-7C469EB007A4}">
      <dgm:prSet/>
      <dgm:spPr/>
      <dgm:t>
        <a:bodyPr/>
        <a:lstStyle/>
        <a:p>
          <a:endParaRPr lang="es-CO" sz="1600"/>
        </a:p>
      </dgm:t>
    </dgm:pt>
    <dgm:pt modelId="{C1A9040A-62E3-44DA-90A6-0CB0DC684D18}" type="sibTrans" cxnId="{45A98B53-D268-4E4E-86BB-7C469EB007A4}">
      <dgm:prSet/>
      <dgm:spPr/>
      <dgm:t>
        <a:bodyPr/>
        <a:lstStyle/>
        <a:p>
          <a:endParaRPr lang="es-CO" sz="1600"/>
        </a:p>
      </dgm:t>
    </dgm:pt>
    <dgm:pt modelId="{C9DE744A-4D5F-4049-9B72-61DC2278FDB1}">
      <dgm:prSet phldrT="[Texto]" custT="1"/>
      <dgm:spPr/>
      <dgm:t>
        <a:bodyPr/>
        <a:lstStyle/>
        <a:p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Reflexión sobre la práctica</a:t>
          </a:r>
          <a:endParaRPr lang="es-CO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2E1B87-1C3F-43CC-8BD3-7B97A352CAD5}" type="parTrans" cxnId="{ECA1FAD4-174D-4E6B-81D9-9053C54BC69D}">
      <dgm:prSet/>
      <dgm:spPr/>
      <dgm:t>
        <a:bodyPr/>
        <a:lstStyle/>
        <a:p>
          <a:endParaRPr lang="es-CO" sz="1600"/>
        </a:p>
      </dgm:t>
    </dgm:pt>
    <dgm:pt modelId="{22E8DF77-FFD0-4EE0-8F56-2514FAA11888}" type="sibTrans" cxnId="{ECA1FAD4-174D-4E6B-81D9-9053C54BC69D}">
      <dgm:prSet/>
      <dgm:spPr/>
      <dgm:t>
        <a:bodyPr/>
        <a:lstStyle/>
        <a:p>
          <a:endParaRPr lang="es-CO" sz="1600"/>
        </a:p>
      </dgm:t>
    </dgm:pt>
    <dgm:pt modelId="{446FABE3-9583-4452-80D3-8BA28415C41D}">
      <dgm:prSet phldrT="[Texto]" custT="1"/>
      <dgm:spPr/>
      <dgm:t>
        <a:bodyPr/>
        <a:lstStyle/>
        <a:p>
          <a:r>
            <a:rPr lang="es-ES" sz="1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Formación y acompañamiento situado</a:t>
          </a:r>
          <a:endParaRPr lang="es-CO" sz="14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68C665-5BF6-4494-AABA-0BBDEEBE3AA5}" type="parTrans" cxnId="{160099BE-6DEE-4870-B589-5A9D4E74AC6A}">
      <dgm:prSet/>
      <dgm:spPr/>
      <dgm:t>
        <a:bodyPr/>
        <a:lstStyle/>
        <a:p>
          <a:endParaRPr lang="es-CO" sz="1600"/>
        </a:p>
      </dgm:t>
    </dgm:pt>
    <dgm:pt modelId="{C53E20EE-9CD0-4817-BC88-3268C1C43646}" type="sibTrans" cxnId="{160099BE-6DEE-4870-B589-5A9D4E74AC6A}">
      <dgm:prSet/>
      <dgm:spPr/>
      <dgm:t>
        <a:bodyPr/>
        <a:lstStyle/>
        <a:p>
          <a:endParaRPr lang="es-CO" sz="1600"/>
        </a:p>
      </dgm:t>
    </dgm:pt>
    <dgm:pt modelId="{DC96987D-F8B9-4BAB-8456-36DAB040080E}" type="pres">
      <dgm:prSet presAssocID="{98183CFA-6393-448D-A813-628892FA71F6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E47C013E-B179-4216-908B-FDF9DFB56293}" type="pres">
      <dgm:prSet presAssocID="{DD88F7EA-3DC1-41E5-AC27-3B8E217A85E3}" presName="singleCycle" presStyleCnt="0"/>
      <dgm:spPr/>
    </dgm:pt>
    <dgm:pt modelId="{8F71A8C7-1284-4FC7-9880-7F180C5A8E83}" type="pres">
      <dgm:prSet presAssocID="{DD88F7EA-3DC1-41E5-AC27-3B8E217A85E3}" presName="singleCenter" presStyleLbl="node1" presStyleIdx="0" presStyleCnt="5" custScaleX="45914" custScaleY="43489" custLinFactNeighborX="16230" custLinFactNeighborY="3521">
        <dgm:presLayoutVars>
          <dgm:chMax val="7"/>
          <dgm:chPref val="7"/>
        </dgm:presLayoutVars>
      </dgm:prSet>
      <dgm:spPr/>
    </dgm:pt>
    <dgm:pt modelId="{1DFAEA2E-95C0-485F-B0FB-FAECDDFF4FD2}" type="pres">
      <dgm:prSet presAssocID="{08714D5E-96C4-4532-8AC8-6A3B8A22A22D}" presName="Name56" presStyleLbl="parChTrans1D2" presStyleIdx="0" presStyleCnt="4"/>
      <dgm:spPr/>
    </dgm:pt>
    <dgm:pt modelId="{BF9D85A2-FC9A-4B70-9B85-7D9D3827C31B}" type="pres">
      <dgm:prSet presAssocID="{E71F3EB9-265A-46BA-8FCD-4DD596C0CA03}" presName="text0" presStyleLbl="node1" presStyleIdx="1" presStyleCnt="5" custAng="3469168" custScaleX="153077" custScaleY="66106" custRadScaleRad="165278" custRadScaleInc="150392">
        <dgm:presLayoutVars>
          <dgm:bulletEnabled val="1"/>
        </dgm:presLayoutVars>
      </dgm:prSet>
      <dgm:spPr/>
    </dgm:pt>
    <dgm:pt modelId="{F7E27C10-E724-4EA0-BA8A-57701BED5CC6}" type="pres">
      <dgm:prSet presAssocID="{54D24445-506E-473E-8DF3-E8478454D39E}" presName="Name56" presStyleLbl="parChTrans1D2" presStyleIdx="1" presStyleCnt="4"/>
      <dgm:spPr/>
    </dgm:pt>
    <dgm:pt modelId="{D50DFB3B-8C82-4593-BD4F-3C28B6C30714}" type="pres">
      <dgm:prSet presAssocID="{FBDAFBEF-1C3E-46F8-B007-280AF3D73E34}" presName="text0" presStyleLbl="node1" presStyleIdx="2" presStyleCnt="5" custAng="18280716" custScaleX="153077" custScaleY="66106" custRadScaleRad="184378" custRadScaleInc="69022">
        <dgm:presLayoutVars>
          <dgm:bulletEnabled val="1"/>
        </dgm:presLayoutVars>
      </dgm:prSet>
      <dgm:spPr/>
    </dgm:pt>
    <dgm:pt modelId="{3D68B7D2-4899-4701-BCB9-003E6087AD96}" type="pres">
      <dgm:prSet presAssocID="{232E1B87-1C3F-43CC-8BD3-7B97A352CAD5}" presName="Name56" presStyleLbl="parChTrans1D2" presStyleIdx="2" presStyleCnt="4"/>
      <dgm:spPr/>
    </dgm:pt>
    <dgm:pt modelId="{1D1EC436-944C-49A5-AEF8-061E5AD7DDCC}" type="pres">
      <dgm:prSet presAssocID="{C9DE744A-4D5F-4049-9B72-61DC2278FDB1}" presName="text0" presStyleLbl="node1" presStyleIdx="3" presStyleCnt="5" custAng="2395936" custScaleX="153077" custScaleY="66106" custRadScaleRad="133442" custRadScaleInc="92139">
        <dgm:presLayoutVars>
          <dgm:bulletEnabled val="1"/>
        </dgm:presLayoutVars>
      </dgm:prSet>
      <dgm:spPr/>
    </dgm:pt>
    <dgm:pt modelId="{6FAA890E-0BB3-4A7F-B43F-F23A717AD032}" type="pres">
      <dgm:prSet presAssocID="{D368C665-5BF6-4494-AABA-0BBDEEBE3AA5}" presName="Name56" presStyleLbl="parChTrans1D2" presStyleIdx="3" presStyleCnt="4"/>
      <dgm:spPr/>
    </dgm:pt>
    <dgm:pt modelId="{47E50FCC-29D9-47B1-A974-EBF20A36967C}" type="pres">
      <dgm:prSet presAssocID="{446FABE3-9583-4452-80D3-8BA28415C41D}" presName="text0" presStyleLbl="node1" presStyleIdx="4" presStyleCnt="5" custAng="18566156" custScaleX="152045" custScaleY="66106" custRadScaleRad="112512" custRadScaleInc="86070">
        <dgm:presLayoutVars>
          <dgm:bulletEnabled val="1"/>
        </dgm:presLayoutVars>
      </dgm:prSet>
      <dgm:spPr/>
    </dgm:pt>
  </dgm:ptLst>
  <dgm:cxnLst>
    <dgm:cxn modelId="{9BDA991C-70CC-49F7-80F6-6DC85CFD6BAD}" type="presOf" srcId="{FBDAFBEF-1C3E-46F8-B007-280AF3D73E34}" destId="{D50DFB3B-8C82-4593-BD4F-3C28B6C30714}" srcOrd="0" destOrd="0" presId="urn:microsoft.com/office/officeart/2008/layout/RadialCluster"/>
    <dgm:cxn modelId="{1FF8FC2C-B9C5-41DD-83D0-8770C2D99095}" type="presOf" srcId="{C9DE744A-4D5F-4049-9B72-61DC2278FDB1}" destId="{1D1EC436-944C-49A5-AEF8-061E5AD7DDCC}" srcOrd="0" destOrd="0" presId="urn:microsoft.com/office/officeart/2008/layout/RadialCluster"/>
    <dgm:cxn modelId="{FE5CC444-3E22-4A0B-B299-7EFC1A68FE36}" srcId="{DD88F7EA-3DC1-41E5-AC27-3B8E217A85E3}" destId="{E71F3EB9-265A-46BA-8FCD-4DD596C0CA03}" srcOrd="0" destOrd="0" parTransId="{08714D5E-96C4-4532-8AC8-6A3B8A22A22D}" sibTransId="{8B078E57-B50C-4E6B-B3D2-9B44F508EF24}"/>
    <dgm:cxn modelId="{4C7A544E-843F-4D2F-9659-3E86FA91229B}" type="presOf" srcId="{D368C665-5BF6-4494-AABA-0BBDEEBE3AA5}" destId="{6FAA890E-0BB3-4A7F-B43F-F23A717AD032}" srcOrd="0" destOrd="0" presId="urn:microsoft.com/office/officeart/2008/layout/RadialCluster"/>
    <dgm:cxn modelId="{45A98B53-D268-4E4E-86BB-7C469EB007A4}" srcId="{DD88F7EA-3DC1-41E5-AC27-3B8E217A85E3}" destId="{FBDAFBEF-1C3E-46F8-B007-280AF3D73E34}" srcOrd="1" destOrd="0" parTransId="{54D24445-506E-473E-8DF3-E8478454D39E}" sibTransId="{C1A9040A-62E3-44DA-90A6-0CB0DC684D18}"/>
    <dgm:cxn modelId="{B120BD89-7BF5-49D4-8502-501FC1F2B45E}" type="presOf" srcId="{232E1B87-1C3F-43CC-8BD3-7B97A352CAD5}" destId="{3D68B7D2-4899-4701-BCB9-003E6087AD96}" srcOrd="0" destOrd="0" presId="urn:microsoft.com/office/officeart/2008/layout/RadialCluster"/>
    <dgm:cxn modelId="{A0B8F8A2-83ED-444D-B6BC-2ED6D39A26A9}" type="presOf" srcId="{98183CFA-6393-448D-A813-628892FA71F6}" destId="{DC96987D-F8B9-4BAB-8456-36DAB040080E}" srcOrd="0" destOrd="0" presId="urn:microsoft.com/office/officeart/2008/layout/RadialCluster"/>
    <dgm:cxn modelId="{16A2F0AD-9E0B-4D46-9E68-4FB8B9864DA0}" type="presOf" srcId="{446FABE3-9583-4452-80D3-8BA28415C41D}" destId="{47E50FCC-29D9-47B1-A974-EBF20A36967C}" srcOrd="0" destOrd="0" presId="urn:microsoft.com/office/officeart/2008/layout/RadialCluster"/>
    <dgm:cxn modelId="{256907AF-D37E-49CB-B6FE-446BE18F1CB7}" type="presOf" srcId="{08714D5E-96C4-4532-8AC8-6A3B8A22A22D}" destId="{1DFAEA2E-95C0-485F-B0FB-FAECDDFF4FD2}" srcOrd="0" destOrd="0" presId="urn:microsoft.com/office/officeart/2008/layout/RadialCluster"/>
    <dgm:cxn modelId="{160099BE-6DEE-4870-B589-5A9D4E74AC6A}" srcId="{DD88F7EA-3DC1-41E5-AC27-3B8E217A85E3}" destId="{446FABE3-9583-4452-80D3-8BA28415C41D}" srcOrd="3" destOrd="0" parTransId="{D368C665-5BF6-4494-AABA-0BBDEEBE3AA5}" sibTransId="{C53E20EE-9CD0-4817-BC88-3268C1C43646}"/>
    <dgm:cxn modelId="{5CF15BCB-0FC2-44D8-90C6-D451C9DDFA78}" type="presOf" srcId="{DD88F7EA-3DC1-41E5-AC27-3B8E217A85E3}" destId="{8F71A8C7-1284-4FC7-9880-7F180C5A8E83}" srcOrd="0" destOrd="0" presId="urn:microsoft.com/office/officeart/2008/layout/RadialCluster"/>
    <dgm:cxn modelId="{9D56B6CF-E9BE-444E-BC09-3E0440E24136}" srcId="{98183CFA-6393-448D-A813-628892FA71F6}" destId="{DD88F7EA-3DC1-41E5-AC27-3B8E217A85E3}" srcOrd="0" destOrd="0" parTransId="{2DED0670-82C1-4615-AEC4-2D026234E57A}" sibTransId="{E55330F9-68C3-4B87-8599-94FFCFD3ED87}"/>
    <dgm:cxn modelId="{ECA1FAD4-174D-4E6B-81D9-9053C54BC69D}" srcId="{DD88F7EA-3DC1-41E5-AC27-3B8E217A85E3}" destId="{C9DE744A-4D5F-4049-9B72-61DC2278FDB1}" srcOrd="2" destOrd="0" parTransId="{232E1B87-1C3F-43CC-8BD3-7B97A352CAD5}" sibTransId="{22E8DF77-FFD0-4EE0-8F56-2514FAA11888}"/>
    <dgm:cxn modelId="{6ABA79E6-587A-4E6E-939B-AC5A8C9E193F}" type="presOf" srcId="{54D24445-506E-473E-8DF3-E8478454D39E}" destId="{F7E27C10-E724-4EA0-BA8A-57701BED5CC6}" srcOrd="0" destOrd="0" presId="urn:microsoft.com/office/officeart/2008/layout/RadialCluster"/>
    <dgm:cxn modelId="{8A9986F7-5306-42DF-9B3E-BD508E09D0ED}" type="presOf" srcId="{E71F3EB9-265A-46BA-8FCD-4DD596C0CA03}" destId="{BF9D85A2-FC9A-4B70-9B85-7D9D3827C31B}" srcOrd="0" destOrd="0" presId="urn:microsoft.com/office/officeart/2008/layout/RadialCluster"/>
    <dgm:cxn modelId="{D18E5591-D525-4993-84B1-24A0B5ABC3FE}" type="presParOf" srcId="{DC96987D-F8B9-4BAB-8456-36DAB040080E}" destId="{E47C013E-B179-4216-908B-FDF9DFB56293}" srcOrd="0" destOrd="0" presId="urn:microsoft.com/office/officeart/2008/layout/RadialCluster"/>
    <dgm:cxn modelId="{4D1D75FF-B695-4143-B761-9943AE33DE14}" type="presParOf" srcId="{E47C013E-B179-4216-908B-FDF9DFB56293}" destId="{8F71A8C7-1284-4FC7-9880-7F180C5A8E83}" srcOrd="0" destOrd="0" presId="urn:microsoft.com/office/officeart/2008/layout/RadialCluster"/>
    <dgm:cxn modelId="{5152C2D0-C630-45D0-BA9F-5DE19858E90A}" type="presParOf" srcId="{E47C013E-B179-4216-908B-FDF9DFB56293}" destId="{1DFAEA2E-95C0-485F-B0FB-FAECDDFF4FD2}" srcOrd="1" destOrd="0" presId="urn:microsoft.com/office/officeart/2008/layout/RadialCluster"/>
    <dgm:cxn modelId="{1E474E74-0671-43A3-9BE7-C9D2AEDD560E}" type="presParOf" srcId="{E47C013E-B179-4216-908B-FDF9DFB56293}" destId="{BF9D85A2-FC9A-4B70-9B85-7D9D3827C31B}" srcOrd="2" destOrd="0" presId="urn:microsoft.com/office/officeart/2008/layout/RadialCluster"/>
    <dgm:cxn modelId="{0E8F4F4F-C748-4F97-82B3-11E73AF1C9B9}" type="presParOf" srcId="{E47C013E-B179-4216-908B-FDF9DFB56293}" destId="{F7E27C10-E724-4EA0-BA8A-57701BED5CC6}" srcOrd="3" destOrd="0" presId="urn:microsoft.com/office/officeart/2008/layout/RadialCluster"/>
    <dgm:cxn modelId="{A885F2A8-4B60-4505-886A-044E8639E3DD}" type="presParOf" srcId="{E47C013E-B179-4216-908B-FDF9DFB56293}" destId="{D50DFB3B-8C82-4593-BD4F-3C28B6C30714}" srcOrd="4" destOrd="0" presId="urn:microsoft.com/office/officeart/2008/layout/RadialCluster"/>
    <dgm:cxn modelId="{7B9C8CE9-EC4E-48E2-8CA2-D05DC235FFE4}" type="presParOf" srcId="{E47C013E-B179-4216-908B-FDF9DFB56293}" destId="{3D68B7D2-4899-4701-BCB9-003E6087AD96}" srcOrd="5" destOrd="0" presId="urn:microsoft.com/office/officeart/2008/layout/RadialCluster"/>
    <dgm:cxn modelId="{31E29778-0900-4C41-A0DE-A2A5F6CEA5DE}" type="presParOf" srcId="{E47C013E-B179-4216-908B-FDF9DFB56293}" destId="{1D1EC436-944C-49A5-AEF8-061E5AD7DDCC}" srcOrd="6" destOrd="0" presId="urn:microsoft.com/office/officeart/2008/layout/RadialCluster"/>
    <dgm:cxn modelId="{EB0990E1-EC2E-4F80-B717-342B4F0B243C}" type="presParOf" srcId="{E47C013E-B179-4216-908B-FDF9DFB56293}" destId="{6FAA890E-0BB3-4A7F-B43F-F23A717AD032}" srcOrd="7" destOrd="0" presId="urn:microsoft.com/office/officeart/2008/layout/RadialCluster"/>
    <dgm:cxn modelId="{FCA9C8E1-97F4-4B8D-B1A0-D6D43451692D}" type="presParOf" srcId="{E47C013E-B179-4216-908B-FDF9DFB56293}" destId="{47E50FCC-29D9-47B1-A974-EBF20A36967C}" srcOrd="8" destOrd="0" presId="urn:microsoft.com/office/officeart/2008/layout/RadialCluster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22D0FF32-E41C-4464-ABDB-A851F787E00E}" type="doc">
      <dgm:prSet loTypeId="urn:microsoft.com/office/officeart/2005/8/layout/radial6" loCatId="relationship" qsTypeId="urn:microsoft.com/office/officeart/2005/8/quickstyle/3d2" qsCatId="3D" csTypeId="urn:microsoft.com/office/officeart/2005/8/colors/accent6_3" csCatId="accent6" phldr="1"/>
      <dgm:spPr/>
      <dgm:t>
        <a:bodyPr/>
        <a:lstStyle/>
        <a:p>
          <a:endParaRPr lang="es-CO"/>
        </a:p>
      </dgm:t>
    </dgm:pt>
    <dgm:pt modelId="{74101256-BC0B-4A90-8A8B-E32B50CE5145}">
      <dgm:prSet phldrT="[Texto]" custT="1"/>
      <dgm:spPr>
        <a:solidFill>
          <a:srgbClr val="E43866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Formación</a:t>
          </a:r>
          <a:endParaRPr lang="es-CO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44C52F-80EE-42F1-9327-568266964372}" type="parTrans" cxnId="{84EA0F55-52FF-4371-8434-7CBEE12A34EB}">
      <dgm:prSet/>
      <dgm:spPr/>
      <dgm:t>
        <a:bodyPr/>
        <a:lstStyle/>
        <a:p>
          <a:endParaRPr lang="es-CO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E456A16-3F04-49C3-87B3-5886ABD8C04C}" type="sibTrans" cxnId="{84EA0F55-52FF-4371-8434-7CBEE12A34EB}">
      <dgm:prSet/>
      <dgm:spPr>
        <a:solidFill>
          <a:srgbClr val="E43C68"/>
        </a:solidFill>
      </dgm:spPr>
      <dgm:t>
        <a:bodyPr/>
        <a:lstStyle/>
        <a:p>
          <a:endParaRPr lang="es-CO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7FF4ABC-8D24-4623-AE43-12A682124775}">
      <dgm:prSet phldrT="[Texto]" custT="1"/>
      <dgm:spPr>
        <a:solidFill>
          <a:srgbClr val="E43C68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Evaluación</a:t>
          </a:r>
          <a:endParaRPr lang="es-CO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A9DB589-968A-43AA-9FEF-AE403480BAA3}" type="parTrans" cxnId="{02B368E4-257F-4CF0-B9EA-6C2AEE6F822F}">
      <dgm:prSet/>
      <dgm:spPr/>
      <dgm:t>
        <a:bodyPr/>
        <a:lstStyle/>
        <a:p>
          <a:endParaRPr lang="es-CO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966CC44-F556-4C97-9500-0DDFF5DEE39B}" type="sibTrans" cxnId="{02B368E4-257F-4CF0-B9EA-6C2AEE6F822F}">
      <dgm:prSet/>
      <dgm:spPr>
        <a:solidFill>
          <a:srgbClr val="E43C68"/>
        </a:solidFill>
      </dgm:spPr>
      <dgm:t>
        <a:bodyPr/>
        <a:lstStyle/>
        <a:p>
          <a:endParaRPr lang="es-CO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8AAC15-3AA6-463D-8CFF-53A93A5F0F05}">
      <dgm:prSet phldrT="[Texto]" custT="1"/>
      <dgm:spPr>
        <a:solidFill>
          <a:srgbClr val="EB6F8F"/>
        </a:solidFill>
      </dgm:spPr>
      <dgm:t>
        <a:bodyPr/>
        <a:lstStyle/>
        <a:p>
          <a:r>
            <a:rPr lang="es-ES" sz="1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Investigación</a:t>
          </a:r>
          <a:endParaRPr lang="es-CO" sz="19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CE8488A-E0D8-49A7-BCAF-296AC8ED109E}" type="parTrans" cxnId="{ACB54F77-52D6-460F-8C7A-9DBE77A65068}">
      <dgm:prSet/>
      <dgm:spPr/>
      <dgm:t>
        <a:bodyPr/>
        <a:lstStyle/>
        <a:p>
          <a:endParaRPr lang="es-CO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2967204-C381-469F-A02F-9C2A89C85CCC}" type="sibTrans" cxnId="{ACB54F77-52D6-460F-8C7A-9DBE77A65068}">
      <dgm:prSet/>
      <dgm:spPr>
        <a:solidFill>
          <a:srgbClr val="EB6F8F"/>
        </a:solidFill>
      </dgm:spPr>
      <dgm:t>
        <a:bodyPr/>
        <a:lstStyle/>
        <a:p>
          <a:endParaRPr lang="es-CO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81333F-6102-45E9-A63C-7A58F6E51097}">
      <dgm:prSet phldrT="[Texto]" custT="1"/>
      <dgm:spPr>
        <a:solidFill>
          <a:srgbClr val="F197AF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Extensión</a:t>
          </a:r>
          <a:endParaRPr lang="es-CO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715DE9-305A-4B5B-9BD6-8085EACA2091}" type="parTrans" cxnId="{4E7E897B-0F9A-4B88-98F8-144BBE1835FB}">
      <dgm:prSet/>
      <dgm:spPr/>
      <dgm:t>
        <a:bodyPr/>
        <a:lstStyle/>
        <a:p>
          <a:endParaRPr lang="es-CO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2D1063-9105-45A9-B47A-82481B265891}" type="sibTrans" cxnId="{4E7E897B-0F9A-4B88-98F8-144BBE1835FB}">
      <dgm:prSet/>
      <dgm:spPr>
        <a:solidFill>
          <a:srgbClr val="EB6F8F"/>
        </a:solidFill>
      </dgm:spPr>
      <dgm:t>
        <a:bodyPr/>
        <a:lstStyle/>
        <a:p>
          <a:endParaRPr lang="es-CO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27664B-9BE4-4C80-9930-1CF1E1451545}">
      <dgm:prSet phldrT="[Texto]" custT="1"/>
      <dgm:spPr>
        <a:noFill/>
      </dgm:spPr>
      <dgm:t>
        <a:bodyPr/>
        <a:lstStyle/>
        <a:p>
          <a:endParaRPr lang="es-CO" sz="18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0B6E41A-EAAA-4497-81B8-D2670AB5531A}" type="sibTrans" cxnId="{135329A8-74E0-4298-BA65-1D88245A75CE}">
      <dgm:prSet/>
      <dgm:spPr/>
      <dgm:t>
        <a:bodyPr/>
        <a:lstStyle/>
        <a:p>
          <a:endParaRPr lang="es-CO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08100BD-1620-4015-BB98-56412E1498D8}" type="parTrans" cxnId="{135329A8-74E0-4298-BA65-1D88245A75CE}">
      <dgm:prSet/>
      <dgm:spPr/>
      <dgm:t>
        <a:bodyPr/>
        <a:lstStyle/>
        <a:p>
          <a:endParaRPr lang="es-CO" sz="18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1150C2D-2D95-49D0-8FC3-F50172A93C4A}" type="pres">
      <dgm:prSet presAssocID="{22D0FF32-E41C-4464-ABDB-A851F787E00E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07A1881E-BD30-478D-9CE9-84547C442125}" type="pres">
      <dgm:prSet presAssocID="{0727664B-9BE4-4C80-9930-1CF1E1451545}" presName="centerShape" presStyleLbl="node0" presStyleIdx="0" presStyleCnt="1"/>
      <dgm:spPr/>
    </dgm:pt>
    <dgm:pt modelId="{BD6D4BE9-AFCE-41AB-80B9-2233E5A00C86}" type="pres">
      <dgm:prSet presAssocID="{74101256-BC0B-4A90-8A8B-E32B50CE5145}" presName="node" presStyleLbl="node1" presStyleIdx="0" presStyleCnt="4" custScaleX="149226" custScaleY="62774" custRadScaleRad="101152">
        <dgm:presLayoutVars>
          <dgm:bulletEnabled val="1"/>
        </dgm:presLayoutVars>
      </dgm:prSet>
      <dgm:spPr/>
    </dgm:pt>
    <dgm:pt modelId="{55AEA59A-619D-4CFB-9B2D-B96ADB6425FC}" type="pres">
      <dgm:prSet presAssocID="{74101256-BC0B-4A90-8A8B-E32B50CE5145}" presName="dummy" presStyleCnt="0"/>
      <dgm:spPr/>
    </dgm:pt>
    <dgm:pt modelId="{B6F152D6-786F-4C51-8657-37C6B9C91996}" type="pres">
      <dgm:prSet presAssocID="{0E456A16-3F04-49C3-87B3-5886ABD8C04C}" presName="sibTrans" presStyleLbl="sibTrans2D1" presStyleIdx="0" presStyleCnt="4"/>
      <dgm:spPr/>
    </dgm:pt>
    <dgm:pt modelId="{37C7F410-625E-4040-BE67-09C9EE913FEB}" type="pres">
      <dgm:prSet presAssocID="{C7FF4ABC-8D24-4623-AE43-12A682124775}" presName="node" presStyleLbl="node1" presStyleIdx="1" presStyleCnt="4" custScaleX="138172" custScaleY="62774" custRadScaleRad="101379">
        <dgm:presLayoutVars>
          <dgm:bulletEnabled val="1"/>
        </dgm:presLayoutVars>
      </dgm:prSet>
      <dgm:spPr/>
    </dgm:pt>
    <dgm:pt modelId="{0A01D1B4-141A-4615-858D-F03434FF61C2}" type="pres">
      <dgm:prSet presAssocID="{C7FF4ABC-8D24-4623-AE43-12A682124775}" presName="dummy" presStyleCnt="0"/>
      <dgm:spPr/>
    </dgm:pt>
    <dgm:pt modelId="{B07B7468-46A7-4285-A17C-8DE1C0B78289}" type="pres">
      <dgm:prSet presAssocID="{1966CC44-F556-4C97-9500-0DDFF5DEE39B}" presName="sibTrans" presStyleLbl="sibTrans2D1" presStyleIdx="1" presStyleCnt="4"/>
      <dgm:spPr/>
    </dgm:pt>
    <dgm:pt modelId="{3F48984F-AD8F-44B2-ABF4-422D9A246453}" type="pres">
      <dgm:prSet presAssocID="{F38AAC15-3AA6-463D-8CFF-53A93A5F0F05}" presName="node" presStyleLbl="node1" presStyleIdx="2" presStyleCnt="4" custScaleX="149226" custScaleY="62774">
        <dgm:presLayoutVars>
          <dgm:bulletEnabled val="1"/>
        </dgm:presLayoutVars>
      </dgm:prSet>
      <dgm:spPr/>
    </dgm:pt>
    <dgm:pt modelId="{BAE63973-8507-49EB-85D8-7D6F505F4F3E}" type="pres">
      <dgm:prSet presAssocID="{F38AAC15-3AA6-463D-8CFF-53A93A5F0F05}" presName="dummy" presStyleCnt="0"/>
      <dgm:spPr/>
    </dgm:pt>
    <dgm:pt modelId="{C07FAEB5-64DB-4974-9114-15A5ABAC5404}" type="pres">
      <dgm:prSet presAssocID="{A2967204-C381-469F-A02F-9C2A89C85CCC}" presName="sibTrans" presStyleLbl="sibTrans2D1" presStyleIdx="2" presStyleCnt="4"/>
      <dgm:spPr/>
    </dgm:pt>
    <dgm:pt modelId="{41F08BBA-AD16-4A3C-B7CD-61B6151A4A32}" type="pres">
      <dgm:prSet presAssocID="{EB81333F-6102-45E9-A63C-7A58F6E51097}" presName="node" presStyleLbl="node1" presStyleIdx="3" presStyleCnt="4" custScaleX="138172" custScaleY="62774" custRadScaleRad="111118">
        <dgm:presLayoutVars>
          <dgm:bulletEnabled val="1"/>
        </dgm:presLayoutVars>
      </dgm:prSet>
      <dgm:spPr/>
    </dgm:pt>
    <dgm:pt modelId="{9BAFC671-5F4C-488B-A9C6-76208ED2558C}" type="pres">
      <dgm:prSet presAssocID="{EB81333F-6102-45E9-A63C-7A58F6E51097}" presName="dummy" presStyleCnt="0"/>
      <dgm:spPr/>
    </dgm:pt>
    <dgm:pt modelId="{AA8204BA-60B8-4D56-974A-20969B850622}" type="pres">
      <dgm:prSet presAssocID="{832D1063-9105-45A9-B47A-82481B265891}" presName="sibTrans" presStyleLbl="sibTrans2D1" presStyleIdx="3" presStyleCnt="4"/>
      <dgm:spPr/>
    </dgm:pt>
  </dgm:ptLst>
  <dgm:cxnLst>
    <dgm:cxn modelId="{FC8B8A02-2AB4-4710-80E6-C0EAA9FF0493}" type="presOf" srcId="{F38AAC15-3AA6-463D-8CFF-53A93A5F0F05}" destId="{3F48984F-AD8F-44B2-ABF4-422D9A246453}" srcOrd="0" destOrd="0" presId="urn:microsoft.com/office/officeart/2005/8/layout/radial6"/>
    <dgm:cxn modelId="{BBF36019-A414-4017-828F-4C3BAEBB2686}" type="presOf" srcId="{832D1063-9105-45A9-B47A-82481B265891}" destId="{AA8204BA-60B8-4D56-974A-20969B850622}" srcOrd="0" destOrd="0" presId="urn:microsoft.com/office/officeart/2005/8/layout/radial6"/>
    <dgm:cxn modelId="{56B19929-FC88-4B73-8576-320E98EEEFE8}" type="presOf" srcId="{74101256-BC0B-4A90-8A8B-E32B50CE5145}" destId="{BD6D4BE9-AFCE-41AB-80B9-2233E5A00C86}" srcOrd="0" destOrd="0" presId="urn:microsoft.com/office/officeart/2005/8/layout/radial6"/>
    <dgm:cxn modelId="{93630A36-EAFD-420A-8E03-F001426B655C}" type="presOf" srcId="{1966CC44-F556-4C97-9500-0DDFF5DEE39B}" destId="{B07B7468-46A7-4285-A17C-8DE1C0B78289}" srcOrd="0" destOrd="0" presId="urn:microsoft.com/office/officeart/2005/8/layout/radial6"/>
    <dgm:cxn modelId="{738B116B-259B-4AE5-9C43-42BC00A007C6}" type="presOf" srcId="{22D0FF32-E41C-4464-ABDB-A851F787E00E}" destId="{61150C2D-2D95-49D0-8FC3-F50172A93C4A}" srcOrd="0" destOrd="0" presId="urn:microsoft.com/office/officeart/2005/8/layout/radial6"/>
    <dgm:cxn modelId="{CA5ACA74-5442-4F80-90B0-84CF559BBED0}" type="presOf" srcId="{EB81333F-6102-45E9-A63C-7A58F6E51097}" destId="{41F08BBA-AD16-4A3C-B7CD-61B6151A4A32}" srcOrd="0" destOrd="0" presId="urn:microsoft.com/office/officeart/2005/8/layout/radial6"/>
    <dgm:cxn modelId="{84EA0F55-52FF-4371-8434-7CBEE12A34EB}" srcId="{0727664B-9BE4-4C80-9930-1CF1E1451545}" destId="{74101256-BC0B-4A90-8A8B-E32B50CE5145}" srcOrd="0" destOrd="0" parTransId="{5644C52F-80EE-42F1-9327-568266964372}" sibTransId="{0E456A16-3F04-49C3-87B3-5886ABD8C04C}"/>
    <dgm:cxn modelId="{ACB54F77-52D6-460F-8C7A-9DBE77A65068}" srcId="{0727664B-9BE4-4C80-9930-1CF1E1451545}" destId="{F38AAC15-3AA6-463D-8CFF-53A93A5F0F05}" srcOrd="2" destOrd="0" parTransId="{ACE8488A-E0D8-49A7-BCAF-296AC8ED109E}" sibTransId="{A2967204-C381-469F-A02F-9C2A89C85CCC}"/>
    <dgm:cxn modelId="{4E7E897B-0F9A-4B88-98F8-144BBE1835FB}" srcId="{0727664B-9BE4-4C80-9930-1CF1E1451545}" destId="{EB81333F-6102-45E9-A63C-7A58F6E51097}" srcOrd="3" destOrd="0" parTransId="{5A715DE9-305A-4B5B-9BD6-8085EACA2091}" sibTransId="{832D1063-9105-45A9-B47A-82481B265891}"/>
    <dgm:cxn modelId="{C2344A80-DD1B-48A0-8734-C176421667B2}" type="presOf" srcId="{0E456A16-3F04-49C3-87B3-5886ABD8C04C}" destId="{B6F152D6-786F-4C51-8657-37C6B9C91996}" srcOrd="0" destOrd="0" presId="urn:microsoft.com/office/officeart/2005/8/layout/radial6"/>
    <dgm:cxn modelId="{135329A8-74E0-4298-BA65-1D88245A75CE}" srcId="{22D0FF32-E41C-4464-ABDB-A851F787E00E}" destId="{0727664B-9BE4-4C80-9930-1CF1E1451545}" srcOrd="0" destOrd="0" parTransId="{708100BD-1620-4015-BB98-56412E1498D8}" sibTransId="{C0B6E41A-EAAA-4497-81B8-D2670AB5531A}"/>
    <dgm:cxn modelId="{0108E1A8-8981-4263-8028-E40F8FE2E19A}" type="presOf" srcId="{C7FF4ABC-8D24-4623-AE43-12A682124775}" destId="{37C7F410-625E-4040-BE67-09C9EE913FEB}" srcOrd="0" destOrd="0" presId="urn:microsoft.com/office/officeart/2005/8/layout/radial6"/>
    <dgm:cxn modelId="{406B7BB7-088D-4A98-944E-AA7AD3F5EE04}" type="presOf" srcId="{0727664B-9BE4-4C80-9930-1CF1E1451545}" destId="{07A1881E-BD30-478D-9CE9-84547C442125}" srcOrd="0" destOrd="0" presId="urn:microsoft.com/office/officeart/2005/8/layout/radial6"/>
    <dgm:cxn modelId="{7FD6EBCC-DE6F-4E0D-B43D-6F1D2A2462CB}" type="presOf" srcId="{A2967204-C381-469F-A02F-9C2A89C85CCC}" destId="{C07FAEB5-64DB-4974-9114-15A5ABAC5404}" srcOrd="0" destOrd="0" presId="urn:microsoft.com/office/officeart/2005/8/layout/radial6"/>
    <dgm:cxn modelId="{02B368E4-257F-4CF0-B9EA-6C2AEE6F822F}" srcId="{0727664B-9BE4-4C80-9930-1CF1E1451545}" destId="{C7FF4ABC-8D24-4623-AE43-12A682124775}" srcOrd="1" destOrd="0" parTransId="{6A9DB589-968A-43AA-9FEF-AE403480BAA3}" sibTransId="{1966CC44-F556-4C97-9500-0DDFF5DEE39B}"/>
    <dgm:cxn modelId="{F68CEEED-0718-45C8-B829-C90518D32FD2}" type="presParOf" srcId="{61150C2D-2D95-49D0-8FC3-F50172A93C4A}" destId="{07A1881E-BD30-478D-9CE9-84547C442125}" srcOrd="0" destOrd="0" presId="urn:microsoft.com/office/officeart/2005/8/layout/radial6"/>
    <dgm:cxn modelId="{DD4E914C-0AE4-446A-8553-862ED35589FE}" type="presParOf" srcId="{61150C2D-2D95-49D0-8FC3-F50172A93C4A}" destId="{BD6D4BE9-AFCE-41AB-80B9-2233E5A00C86}" srcOrd="1" destOrd="0" presId="urn:microsoft.com/office/officeart/2005/8/layout/radial6"/>
    <dgm:cxn modelId="{2BEA872F-284A-4B96-BD51-62AD749FC979}" type="presParOf" srcId="{61150C2D-2D95-49D0-8FC3-F50172A93C4A}" destId="{55AEA59A-619D-4CFB-9B2D-B96ADB6425FC}" srcOrd="2" destOrd="0" presId="urn:microsoft.com/office/officeart/2005/8/layout/radial6"/>
    <dgm:cxn modelId="{81886C7A-2707-46CD-A3D9-039534D40C74}" type="presParOf" srcId="{61150C2D-2D95-49D0-8FC3-F50172A93C4A}" destId="{B6F152D6-786F-4C51-8657-37C6B9C91996}" srcOrd="3" destOrd="0" presId="urn:microsoft.com/office/officeart/2005/8/layout/radial6"/>
    <dgm:cxn modelId="{842258B6-A5F8-4E24-8402-F264578B0062}" type="presParOf" srcId="{61150C2D-2D95-49D0-8FC3-F50172A93C4A}" destId="{37C7F410-625E-4040-BE67-09C9EE913FEB}" srcOrd="4" destOrd="0" presId="urn:microsoft.com/office/officeart/2005/8/layout/radial6"/>
    <dgm:cxn modelId="{2B86B317-C5A3-4EAD-AFA4-83961C82CE4B}" type="presParOf" srcId="{61150C2D-2D95-49D0-8FC3-F50172A93C4A}" destId="{0A01D1B4-141A-4615-858D-F03434FF61C2}" srcOrd="5" destOrd="0" presId="urn:microsoft.com/office/officeart/2005/8/layout/radial6"/>
    <dgm:cxn modelId="{CF2598B5-00E6-4F67-A16E-B4DEE7359E3A}" type="presParOf" srcId="{61150C2D-2D95-49D0-8FC3-F50172A93C4A}" destId="{B07B7468-46A7-4285-A17C-8DE1C0B78289}" srcOrd="6" destOrd="0" presId="urn:microsoft.com/office/officeart/2005/8/layout/radial6"/>
    <dgm:cxn modelId="{FA2E5B48-E8D6-442A-BC0F-2022005C8089}" type="presParOf" srcId="{61150C2D-2D95-49D0-8FC3-F50172A93C4A}" destId="{3F48984F-AD8F-44B2-ABF4-422D9A246453}" srcOrd="7" destOrd="0" presId="urn:microsoft.com/office/officeart/2005/8/layout/radial6"/>
    <dgm:cxn modelId="{7D5FDADF-E739-4558-8FA3-9AC45B8FB2E0}" type="presParOf" srcId="{61150C2D-2D95-49D0-8FC3-F50172A93C4A}" destId="{BAE63973-8507-49EB-85D8-7D6F505F4F3E}" srcOrd="8" destOrd="0" presId="urn:microsoft.com/office/officeart/2005/8/layout/radial6"/>
    <dgm:cxn modelId="{952EC057-3C24-4473-B196-DC1B3AE9BDBD}" type="presParOf" srcId="{61150C2D-2D95-49D0-8FC3-F50172A93C4A}" destId="{C07FAEB5-64DB-4974-9114-15A5ABAC5404}" srcOrd="9" destOrd="0" presId="urn:microsoft.com/office/officeart/2005/8/layout/radial6"/>
    <dgm:cxn modelId="{77DF1549-5C0F-40D0-9D0B-F70A3D7B4348}" type="presParOf" srcId="{61150C2D-2D95-49D0-8FC3-F50172A93C4A}" destId="{41F08BBA-AD16-4A3C-B7CD-61B6151A4A32}" srcOrd="10" destOrd="0" presId="urn:microsoft.com/office/officeart/2005/8/layout/radial6"/>
    <dgm:cxn modelId="{FD00A656-D9DC-4FEA-980C-5DC6F6F07305}" type="presParOf" srcId="{61150C2D-2D95-49D0-8FC3-F50172A93C4A}" destId="{9BAFC671-5F4C-488B-A9C6-76208ED2558C}" srcOrd="11" destOrd="0" presId="urn:microsoft.com/office/officeart/2005/8/layout/radial6"/>
    <dgm:cxn modelId="{436F5AF4-51E8-4A0C-BAEC-748C1CA973C4}" type="presParOf" srcId="{61150C2D-2D95-49D0-8FC3-F50172A93C4A}" destId="{AA8204BA-60B8-4D56-974A-20969B850622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E54176E-A1F3-442B-9BF4-AB128E4C492C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DD716441-5243-4FC4-BA68-F6BC7A000A9C}">
      <dgm:prSet phldrT="[Texto]" custT="1"/>
      <dgm:spPr/>
      <dgm:t>
        <a:bodyPr/>
        <a:lstStyle/>
        <a:p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Educación inicial</a:t>
          </a:r>
          <a:endParaRPr lang="es-CO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7BB2624-20BA-43B0-880E-703B614B6A97}" type="parTrans" cxnId="{0A1E605D-CF53-41E8-8C86-763BDFE27F76}">
      <dgm:prSet/>
      <dgm:spPr/>
      <dgm:t>
        <a:bodyPr/>
        <a:lstStyle/>
        <a:p>
          <a:endParaRPr lang="es-C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BC7BF60-F21C-4C47-9E60-B15FCC818D5B}" type="sibTrans" cxnId="{0A1E605D-CF53-41E8-8C86-763BDFE27F76}">
      <dgm:prSet/>
      <dgm:spPr/>
      <dgm:t>
        <a:bodyPr/>
        <a:lstStyle/>
        <a:p>
          <a:endParaRPr lang="es-C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BD368E-59EA-4C7C-9979-D92A4D766D61}">
      <dgm:prSet phldrT="[Texto]" custT="1"/>
      <dgm:spPr/>
      <dgm:t>
        <a:bodyPr/>
        <a:lstStyle/>
        <a:p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Educación rural</a:t>
          </a:r>
          <a:endParaRPr lang="es-CO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065003-BBC3-4CC8-BCE4-C3C75606FFCB}" type="parTrans" cxnId="{2FBB90C7-4484-4AAD-83C0-09077DAC039E}">
      <dgm:prSet/>
      <dgm:spPr/>
      <dgm:t>
        <a:bodyPr/>
        <a:lstStyle/>
        <a:p>
          <a:endParaRPr lang="es-C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DD9ACB-BB99-4A95-9C76-D7723AF7B1A8}" type="sibTrans" cxnId="{2FBB90C7-4484-4AAD-83C0-09077DAC039E}">
      <dgm:prSet/>
      <dgm:spPr/>
      <dgm:t>
        <a:bodyPr/>
        <a:lstStyle/>
        <a:p>
          <a:endParaRPr lang="es-C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BB5C5F-998D-4FEB-940B-325DFAD689B2}">
      <dgm:prSet phldrT="[Texto]" custT="1"/>
      <dgm:spPr/>
      <dgm:t>
        <a:bodyPr/>
        <a:lstStyle/>
        <a:p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Inclusión</a:t>
          </a:r>
          <a:endParaRPr lang="es-CO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1AD0FF-4304-4E1B-AD15-11723C9B71F6}" type="parTrans" cxnId="{75AA60FA-4AF9-48A6-BAE2-7198BBD96F06}">
      <dgm:prSet/>
      <dgm:spPr/>
      <dgm:t>
        <a:bodyPr/>
        <a:lstStyle/>
        <a:p>
          <a:endParaRPr lang="es-C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F6F034A-A00E-4EAF-952F-10AE48685BF6}" type="sibTrans" cxnId="{75AA60FA-4AF9-48A6-BAE2-7198BBD96F06}">
      <dgm:prSet/>
      <dgm:spPr/>
      <dgm:t>
        <a:bodyPr/>
        <a:lstStyle/>
        <a:p>
          <a:endParaRPr lang="es-C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57DC1FE-9F75-4BDD-9CC1-DC2F3B9CE952}">
      <dgm:prSet custT="1"/>
      <dgm:spPr/>
      <dgm:t>
        <a:bodyPr/>
        <a:lstStyle/>
        <a:p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Innovación</a:t>
          </a:r>
          <a:endParaRPr lang="es-CO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133F03-C918-45FC-B3B8-C5726C4A1414}" type="parTrans" cxnId="{200AB9AD-5D1C-465B-8D6E-ADCDB774AFF9}">
      <dgm:prSet/>
      <dgm:spPr/>
      <dgm:t>
        <a:bodyPr/>
        <a:lstStyle/>
        <a:p>
          <a:endParaRPr lang="es-C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4662B7-F72C-4F93-BFFA-3EE9DC63C475}" type="sibTrans" cxnId="{200AB9AD-5D1C-465B-8D6E-ADCDB774AFF9}">
      <dgm:prSet/>
      <dgm:spPr/>
      <dgm:t>
        <a:bodyPr/>
        <a:lstStyle/>
        <a:p>
          <a:endParaRPr lang="es-C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B5359BE-73E9-4838-B448-8A1AFE2A1F6E}">
      <dgm:prSet custT="1"/>
      <dgm:spPr/>
      <dgm:t>
        <a:bodyPr/>
        <a:lstStyle/>
        <a:p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Competencias ciudadanas y socioemocionales</a:t>
          </a:r>
          <a:endParaRPr lang="es-CO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E750F6D-9BB9-4A6E-8492-1D7C33E8E483}" type="parTrans" cxnId="{957B2149-95C3-43FA-B79F-A3F5384E7147}">
      <dgm:prSet/>
      <dgm:spPr/>
      <dgm:t>
        <a:bodyPr/>
        <a:lstStyle/>
        <a:p>
          <a:endParaRPr lang="es-C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13F8664-7796-4AF2-82DE-004B70B05892}" type="sibTrans" cxnId="{957B2149-95C3-43FA-B79F-A3F5384E7147}">
      <dgm:prSet/>
      <dgm:spPr/>
      <dgm:t>
        <a:bodyPr/>
        <a:lstStyle/>
        <a:p>
          <a:endParaRPr lang="es-C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57A4542-BC9B-4D61-95A2-6E10DA93FE33}">
      <dgm:prSet custT="1"/>
      <dgm:spPr/>
      <dgm:t>
        <a:bodyPr/>
        <a:lstStyle/>
        <a:p>
          <a:r>
            <a:rPr lang="es-ES" sz="1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Ciencia, Tecnología y Arte</a:t>
          </a:r>
          <a:endParaRPr lang="es-CO" sz="16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67BA0F-86EF-4A46-9D67-DC9579E1D01C}" type="parTrans" cxnId="{B476B121-8F7A-4A4D-814D-0FC9E864E1E4}">
      <dgm:prSet/>
      <dgm:spPr/>
      <dgm:t>
        <a:bodyPr/>
        <a:lstStyle/>
        <a:p>
          <a:endParaRPr lang="es-C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3196046-8620-4BB8-B948-0305431F0F76}" type="sibTrans" cxnId="{B476B121-8F7A-4A4D-814D-0FC9E864E1E4}">
      <dgm:prSet/>
      <dgm:spPr/>
      <dgm:t>
        <a:bodyPr/>
        <a:lstStyle/>
        <a:p>
          <a:endParaRPr lang="es-CO" sz="16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A18BC35-8DBF-4349-868D-33348DC1D112}" type="pres">
      <dgm:prSet presAssocID="{DE54176E-A1F3-442B-9BF4-AB128E4C492C}" presName="Name0" presStyleCnt="0">
        <dgm:presLayoutVars>
          <dgm:chMax val="7"/>
          <dgm:chPref val="7"/>
          <dgm:dir/>
        </dgm:presLayoutVars>
      </dgm:prSet>
      <dgm:spPr/>
    </dgm:pt>
    <dgm:pt modelId="{D6EBCF22-3A51-4BC7-8694-7A01CB6C4C5A}" type="pres">
      <dgm:prSet presAssocID="{DE54176E-A1F3-442B-9BF4-AB128E4C492C}" presName="Name1" presStyleCnt="0"/>
      <dgm:spPr/>
    </dgm:pt>
    <dgm:pt modelId="{F5508E11-F63B-4CC8-B305-2E3740F569DB}" type="pres">
      <dgm:prSet presAssocID="{DE54176E-A1F3-442B-9BF4-AB128E4C492C}" presName="cycle" presStyleCnt="0"/>
      <dgm:spPr/>
    </dgm:pt>
    <dgm:pt modelId="{0485D2A8-5985-47EC-B465-963104011FAD}" type="pres">
      <dgm:prSet presAssocID="{DE54176E-A1F3-442B-9BF4-AB128E4C492C}" presName="srcNode" presStyleLbl="node1" presStyleIdx="0" presStyleCnt="6"/>
      <dgm:spPr/>
    </dgm:pt>
    <dgm:pt modelId="{7AA96415-2263-4D76-BD73-BC4B3D15D78B}" type="pres">
      <dgm:prSet presAssocID="{DE54176E-A1F3-442B-9BF4-AB128E4C492C}" presName="conn" presStyleLbl="parChTrans1D2" presStyleIdx="0" presStyleCnt="1"/>
      <dgm:spPr/>
    </dgm:pt>
    <dgm:pt modelId="{4FC49EC5-C63A-489D-9E57-44E419295BD9}" type="pres">
      <dgm:prSet presAssocID="{DE54176E-A1F3-442B-9BF4-AB128E4C492C}" presName="extraNode" presStyleLbl="node1" presStyleIdx="0" presStyleCnt="6"/>
      <dgm:spPr/>
    </dgm:pt>
    <dgm:pt modelId="{CABD5010-A65F-4C8D-A6A5-5E966C48FF83}" type="pres">
      <dgm:prSet presAssocID="{DE54176E-A1F3-442B-9BF4-AB128E4C492C}" presName="dstNode" presStyleLbl="node1" presStyleIdx="0" presStyleCnt="6"/>
      <dgm:spPr/>
    </dgm:pt>
    <dgm:pt modelId="{65D42481-93AA-4D23-9D4D-1FD5DC2589F0}" type="pres">
      <dgm:prSet presAssocID="{DD716441-5243-4FC4-BA68-F6BC7A000A9C}" presName="text_1" presStyleLbl="node1" presStyleIdx="0" presStyleCnt="6">
        <dgm:presLayoutVars>
          <dgm:bulletEnabled val="1"/>
        </dgm:presLayoutVars>
      </dgm:prSet>
      <dgm:spPr/>
    </dgm:pt>
    <dgm:pt modelId="{346973AA-2040-49F4-B135-CC581D15552B}" type="pres">
      <dgm:prSet presAssocID="{DD716441-5243-4FC4-BA68-F6BC7A000A9C}" presName="accent_1" presStyleCnt="0"/>
      <dgm:spPr/>
    </dgm:pt>
    <dgm:pt modelId="{003544DD-D1BA-42D9-9874-F2484AC0F599}" type="pres">
      <dgm:prSet presAssocID="{DD716441-5243-4FC4-BA68-F6BC7A000A9C}" presName="accentRepeatNode" presStyleLbl="solidFgAcc1" presStyleIdx="0" presStyleCnt="6"/>
      <dgm:spPr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/>
          </a:stretch>
        </a:blipFill>
      </dgm:spPr>
    </dgm:pt>
    <dgm:pt modelId="{3BEAAF51-8079-4E7C-A5E4-C2A3AF88ACC4}" type="pres">
      <dgm:prSet presAssocID="{F4BD368E-59EA-4C7C-9979-D92A4D766D61}" presName="text_2" presStyleLbl="node1" presStyleIdx="1" presStyleCnt="6">
        <dgm:presLayoutVars>
          <dgm:bulletEnabled val="1"/>
        </dgm:presLayoutVars>
      </dgm:prSet>
      <dgm:spPr/>
    </dgm:pt>
    <dgm:pt modelId="{EFB9546F-4D8F-4AB2-B7AD-F9046697E7F8}" type="pres">
      <dgm:prSet presAssocID="{F4BD368E-59EA-4C7C-9979-D92A4D766D61}" presName="accent_2" presStyleCnt="0"/>
      <dgm:spPr/>
    </dgm:pt>
    <dgm:pt modelId="{26D6A365-D0D5-42A4-90EE-E95A120B2812}" type="pres">
      <dgm:prSet presAssocID="{F4BD368E-59EA-4C7C-9979-D92A4D766D61}" presName="accentRepeatNode" presStyleLbl="solidFgAcc1" presStyleIdx="1" presStyleCnt="6"/>
      <dgm:spPr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a:blipFill>
      </dgm:spPr>
    </dgm:pt>
    <dgm:pt modelId="{A88CF473-BC52-4FFB-9995-2C959ADD24C3}" type="pres">
      <dgm:prSet presAssocID="{67BB5C5F-998D-4FEB-940B-325DFAD689B2}" presName="text_3" presStyleLbl="node1" presStyleIdx="2" presStyleCnt="6">
        <dgm:presLayoutVars>
          <dgm:bulletEnabled val="1"/>
        </dgm:presLayoutVars>
      </dgm:prSet>
      <dgm:spPr/>
    </dgm:pt>
    <dgm:pt modelId="{6351DF27-B1BE-4B5C-9D0E-290C13A32269}" type="pres">
      <dgm:prSet presAssocID="{67BB5C5F-998D-4FEB-940B-325DFAD689B2}" presName="accent_3" presStyleCnt="0"/>
      <dgm:spPr/>
    </dgm:pt>
    <dgm:pt modelId="{CF8BF19B-E6CD-415E-868E-AA73973F95D9}" type="pres">
      <dgm:prSet presAssocID="{67BB5C5F-998D-4FEB-940B-325DFAD689B2}" presName="accentRepeatNode" presStyleLbl="solidFgAcc1" presStyleIdx="2" presStyleCnt="6"/>
      <dgm:spPr>
        <a:blipFill dpi="0"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/>
          </a:stretch>
        </a:blipFill>
      </dgm:spPr>
    </dgm:pt>
    <dgm:pt modelId="{81ACDDB8-D4BA-48B1-9BB4-433ACA9C7299}" type="pres">
      <dgm:prSet presAssocID="{D57DC1FE-9F75-4BDD-9CC1-DC2F3B9CE952}" presName="text_4" presStyleLbl="node1" presStyleIdx="3" presStyleCnt="6">
        <dgm:presLayoutVars>
          <dgm:bulletEnabled val="1"/>
        </dgm:presLayoutVars>
      </dgm:prSet>
      <dgm:spPr/>
    </dgm:pt>
    <dgm:pt modelId="{DD930B31-CC85-4C1A-8584-26B451A1E1C8}" type="pres">
      <dgm:prSet presAssocID="{D57DC1FE-9F75-4BDD-9CC1-DC2F3B9CE952}" presName="accent_4" presStyleCnt="0"/>
      <dgm:spPr/>
    </dgm:pt>
    <dgm:pt modelId="{152CDE3C-DD53-4080-8AE0-9A105E178F71}" type="pres">
      <dgm:prSet presAssocID="{D57DC1FE-9F75-4BDD-9CC1-DC2F3B9CE952}" presName="accentRepeatNode" presStyleLbl="solidFgAcc1" presStyleIdx="3" presStyleCnt="6"/>
      <dgm:spPr>
        <a:blipFill dpi="0" rotWithShape="0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/>
          </a:stretch>
        </a:blipFill>
      </dgm:spPr>
    </dgm:pt>
    <dgm:pt modelId="{9104A550-A7AC-4FF1-B709-199E7225A048}" type="pres">
      <dgm:prSet presAssocID="{9B5359BE-73E9-4838-B448-8A1AFE2A1F6E}" presName="text_5" presStyleLbl="node1" presStyleIdx="4" presStyleCnt="6">
        <dgm:presLayoutVars>
          <dgm:bulletEnabled val="1"/>
        </dgm:presLayoutVars>
      </dgm:prSet>
      <dgm:spPr/>
    </dgm:pt>
    <dgm:pt modelId="{E6A929BE-E307-485E-A1B1-2D2F274C7B6E}" type="pres">
      <dgm:prSet presAssocID="{9B5359BE-73E9-4838-B448-8A1AFE2A1F6E}" presName="accent_5" presStyleCnt="0"/>
      <dgm:spPr/>
    </dgm:pt>
    <dgm:pt modelId="{531F76CF-141E-4756-AF0A-4CAE4C54D821}" type="pres">
      <dgm:prSet presAssocID="{9B5359BE-73E9-4838-B448-8A1AFE2A1F6E}" presName="accentRepeatNode" presStyleLbl="solidFgAcc1" presStyleIdx="4" presStyleCnt="6"/>
      <dgm:spPr>
        <a:blipFill dpi="0" rotWithShape="0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>
            <a:fillRect/>
          </a:stretch>
        </a:blipFill>
      </dgm:spPr>
    </dgm:pt>
    <dgm:pt modelId="{36AD9C8D-8EC9-41DD-82CB-A271D4C2BEF2}" type="pres">
      <dgm:prSet presAssocID="{757A4542-BC9B-4D61-95A2-6E10DA93FE33}" presName="text_6" presStyleLbl="node1" presStyleIdx="5" presStyleCnt="6">
        <dgm:presLayoutVars>
          <dgm:bulletEnabled val="1"/>
        </dgm:presLayoutVars>
      </dgm:prSet>
      <dgm:spPr/>
    </dgm:pt>
    <dgm:pt modelId="{3E0A3A06-29AD-4CBB-893E-6E87500E70A3}" type="pres">
      <dgm:prSet presAssocID="{757A4542-BC9B-4D61-95A2-6E10DA93FE33}" presName="accent_6" presStyleCnt="0"/>
      <dgm:spPr/>
    </dgm:pt>
    <dgm:pt modelId="{E6D90D2B-439A-4799-A798-BC42162EBECD}" type="pres">
      <dgm:prSet presAssocID="{757A4542-BC9B-4D61-95A2-6E10DA93FE33}" presName="accentRepeatNode" presStyleLbl="solidFgAcc1" presStyleIdx="5" presStyleCnt="6"/>
      <dgm:spPr>
        <a:blipFill dpi="0" rotWithShape="0"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/>
          <a:stretch>
            <a:fillRect/>
          </a:stretch>
        </a:blipFill>
      </dgm:spPr>
    </dgm:pt>
  </dgm:ptLst>
  <dgm:cxnLst>
    <dgm:cxn modelId="{6AC81713-ACD2-4983-B1CA-B4FA89EF1627}" type="presOf" srcId="{F4BD368E-59EA-4C7C-9979-D92A4D766D61}" destId="{3BEAAF51-8079-4E7C-A5E4-C2A3AF88ACC4}" srcOrd="0" destOrd="0" presId="urn:microsoft.com/office/officeart/2008/layout/VerticalCurvedList"/>
    <dgm:cxn modelId="{B476B121-8F7A-4A4D-814D-0FC9E864E1E4}" srcId="{DE54176E-A1F3-442B-9BF4-AB128E4C492C}" destId="{757A4542-BC9B-4D61-95A2-6E10DA93FE33}" srcOrd="5" destOrd="0" parTransId="{1C67BA0F-86EF-4A46-9D67-DC9579E1D01C}" sibTransId="{D3196046-8620-4BB8-B948-0305431F0F76}"/>
    <dgm:cxn modelId="{0A1E605D-CF53-41E8-8C86-763BDFE27F76}" srcId="{DE54176E-A1F3-442B-9BF4-AB128E4C492C}" destId="{DD716441-5243-4FC4-BA68-F6BC7A000A9C}" srcOrd="0" destOrd="0" parTransId="{57BB2624-20BA-43B0-880E-703B614B6A97}" sibTransId="{4BC7BF60-F21C-4C47-9E60-B15FCC818D5B}"/>
    <dgm:cxn modelId="{957B2149-95C3-43FA-B79F-A3F5384E7147}" srcId="{DE54176E-A1F3-442B-9BF4-AB128E4C492C}" destId="{9B5359BE-73E9-4838-B448-8A1AFE2A1F6E}" srcOrd="4" destOrd="0" parTransId="{7E750F6D-9BB9-4A6E-8492-1D7C33E8E483}" sibTransId="{013F8664-7796-4AF2-82DE-004B70B05892}"/>
    <dgm:cxn modelId="{8FCD637D-7CDD-45F0-B9BC-5BE843FB5FF3}" type="presOf" srcId="{757A4542-BC9B-4D61-95A2-6E10DA93FE33}" destId="{36AD9C8D-8EC9-41DD-82CB-A271D4C2BEF2}" srcOrd="0" destOrd="0" presId="urn:microsoft.com/office/officeart/2008/layout/VerticalCurvedList"/>
    <dgm:cxn modelId="{2920E182-4615-4743-A790-6DE52A578012}" type="presOf" srcId="{9B5359BE-73E9-4838-B448-8A1AFE2A1F6E}" destId="{9104A550-A7AC-4FF1-B709-199E7225A048}" srcOrd="0" destOrd="0" presId="urn:microsoft.com/office/officeart/2008/layout/VerticalCurvedList"/>
    <dgm:cxn modelId="{56FC0285-915B-40E2-BFEE-90F8E2BF9DDC}" type="presOf" srcId="{67BB5C5F-998D-4FEB-940B-325DFAD689B2}" destId="{A88CF473-BC52-4FFB-9995-2C959ADD24C3}" srcOrd="0" destOrd="0" presId="urn:microsoft.com/office/officeart/2008/layout/VerticalCurvedList"/>
    <dgm:cxn modelId="{46088F87-5C2E-49C6-9B11-736F33D08AB2}" type="presOf" srcId="{D57DC1FE-9F75-4BDD-9CC1-DC2F3B9CE952}" destId="{81ACDDB8-D4BA-48B1-9BB4-433ACA9C7299}" srcOrd="0" destOrd="0" presId="urn:microsoft.com/office/officeart/2008/layout/VerticalCurvedList"/>
    <dgm:cxn modelId="{200AB9AD-5D1C-465B-8D6E-ADCDB774AFF9}" srcId="{DE54176E-A1F3-442B-9BF4-AB128E4C492C}" destId="{D57DC1FE-9F75-4BDD-9CC1-DC2F3B9CE952}" srcOrd="3" destOrd="0" parTransId="{80133F03-C918-45FC-B3B8-C5726C4A1414}" sibTransId="{B84662B7-F72C-4F93-BFFA-3EE9DC63C475}"/>
    <dgm:cxn modelId="{C25751C2-EEFA-46FF-8AD7-FEC9D112FEBB}" type="presOf" srcId="{DD716441-5243-4FC4-BA68-F6BC7A000A9C}" destId="{65D42481-93AA-4D23-9D4D-1FD5DC2589F0}" srcOrd="0" destOrd="0" presId="urn:microsoft.com/office/officeart/2008/layout/VerticalCurvedList"/>
    <dgm:cxn modelId="{5E6948C6-CA66-49EE-89BB-38ED013650E7}" type="presOf" srcId="{4BC7BF60-F21C-4C47-9E60-B15FCC818D5B}" destId="{7AA96415-2263-4D76-BD73-BC4B3D15D78B}" srcOrd="0" destOrd="0" presId="urn:microsoft.com/office/officeart/2008/layout/VerticalCurvedList"/>
    <dgm:cxn modelId="{2FBB90C7-4484-4AAD-83C0-09077DAC039E}" srcId="{DE54176E-A1F3-442B-9BF4-AB128E4C492C}" destId="{F4BD368E-59EA-4C7C-9979-D92A4D766D61}" srcOrd="1" destOrd="0" parTransId="{B1065003-BBC3-4CC8-BCE4-C3C75606FFCB}" sibTransId="{A0DD9ACB-BB99-4A95-9C76-D7723AF7B1A8}"/>
    <dgm:cxn modelId="{8F4D55F3-52E7-45A1-907B-A997A5E5B58B}" type="presOf" srcId="{DE54176E-A1F3-442B-9BF4-AB128E4C492C}" destId="{5A18BC35-8DBF-4349-868D-33348DC1D112}" srcOrd="0" destOrd="0" presId="urn:microsoft.com/office/officeart/2008/layout/VerticalCurvedList"/>
    <dgm:cxn modelId="{75AA60FA-4AF9-48A6-BAE2-7198BBD96F06}" srcId="{DE54176E-A1F3-442B-9BF4-AB128E4C492C}" destId="{67BB5C5F-998D-4FEB-940B-325DFAD689B2}" srcOrd="2" destOrd="0" parTransId="{911AD0FF-4304-4E1B-AD15-11723C9B71F6}" sibTransId="{BF6F034A-A00E-4EAF-952F-10AE48685BF6}"/>
    <dgm:cxn modelId="{03CE47D5-61D9-4FA4-A09A-217CAC7E4586}" type="presParOf" srcId="{5A18BC35-8DBF-4349-868D-33348DC1D112}" destId="{D6EBCF22-3A51-4BC7-8694-7A01CB6C4C5A}" srcOrd="0" destOrd="0" presId="urn:microsoft.com/office/officeart/2008/layout/VerticalCurvedList"/>
    <dgm:cxn modelId="{7C71B3C7-3A32-47ED-9C8E-0D980A113135}" type="presParOf" srcId="{D6EBCF22-3A51-4BC7-8694-7A01CB6C4C5A}" destId="{F5508E11-F63B-4CC8-B305-2E3740F569DB}" srcOrd="0" destOrd="0" presId="urn:microsoft.com/office/officeart/2008/layout/VerticalCurvedList"/>
    <dgm:cxn modelId="{34873344-4612-4CDE-B5DC-9E79D2CC4A66}" type="presParOf" srcId="{F5508E11-F63B-4CC8-B305-2E3740F569DB}" destId="{0485D2A8-5985-47EC-B465-963104011FAD}" srcOrd="0" destOrd="0" presId="urn:microsoft.com/office/officeart/2008/layout/VerticalCurvedList"/>
    <dgm:cxn modelId="{17C1E69A-FAE5-4A5D-BEFC-970B2D7E1CDF}" type="presParOf" srcId="{F5508E11-F63B-4CC8-B305-2E3740F569DB}" destId="{7AA96415-2263-4D76-BD73-BC4B3D15D78B}" srcOrd="1" destOrd="0" presId="urn:microsoft.com/office/officeart/2008/layout/VerticalCurvedList"/>
    <dgm:cxn modelId="{F86D9C87-07C5-4636-A553-D94EBDCD2890}" type="presParOf" srcId="{F5508E11-F63B-4CC8-B305-2E3740F569DB}" destId="{4FC49EC5-C63A-489D-9E57-44E419295BD9}" srcOrd="2" destOrd="0" presId="urn:microsoft.com/office/officeart/2008/layout/VerticalCurvedList"/>
    <dgm:cxn modelId="{C5A38993-6071-43EA-BCFB-53AAEBE409E8}" type="presParOf" srcId="{F5508E11-F63B-4CC8-B305-2E3740F569DB}" destId="{CABD5010-A65F-4C8D-A6A5-5E966C48FF83}" srcOrd="3" destOrd="0" presId="urn:microsoft.com/office/officeart/2008/layout/VerticalCurvedList"/>
    <dgm:cxn modelId="{0FC7C8A8-37C6-4C08-880C-5465738E1DCA}" type="presParOf" srcId="{D6EBCF22-3A51-4BC7-8694-7A01CB6C4C5A}" destId="{65D42481-93AA-4D23-9D4D-1FD5DC2589F0}" srcOrd="1" destOrd="0" presId="urn:microsoft.com/office/officeart/2008/layout/VerticalCurvedList"/>
    <dgm:cxn modelId="{E1CB26E5-7E2D-4DED-9D6A-5968E5C09AE3}" type="presParOf" srcId="{D6EBCF22-3A51-4BC7-8694-7A01CB6C4C5A}" destId="{346973AA-2040-49F4-B135-CC581D15552B}" srcOrd="2" destOrd="0" presId="urn:microsoft.com/office/officeart/2008/layout/VerticalCurvedList"/>
    <dgm:cxn modelId="{82B43B45-3A3B-487C-832F-354A7CD61382}" type="presParOf" srcId="{346973AA-2040-49F4-B135-CC581D15552B}" destId="{003544DD-D1BA-42D9-9874-F2484AC0F599}" srcOrd="0" destOrd="0" presId="urn:microsoft.com/office/officeart/2008/layout/VerticalCurvedList"/>
    <dgm:cxn modelId="{0979FC9C-2A0A-474F-821E-79CB833F9153}" type="presParOf" srcId="{D6EBCF22-3A51-4BC7-8694-7A01CB6C4C5A}" destId="{3BEAAF51-8079-4E7C-A5E4-C2A3AF88ACC4}" srcOrd="3" destOrd="0" presId="urn:microsoft.com/office/officeart/2008/layout/VerticalCurvedList"/>
    <dgm:cxn modelId="{282E3C37-8A64-4BF3-92EE-240FA14EA5CE}" type="presParOf" srcId="{D6EBCF22-3A51-4BC7-8694-7A01CB6C4C5A}" destId="{EFB9546F-4D8F-4AB2-B7AD-F9046697E7F8}" srcOrd="4" destOrd="0" presId="urn:microsoft.com/office/officeart/2008/layout/VerticalCurvedList"/>
    <dgm:cxn modelId="{6E69F6F2-AE16-4DF0-87FE-534BC5BABD69}" type="presParOf" srcId="{EFB9546F-4D8F-4AB2-B7AD-F9046697E7F8}" destId="{26D6A365-D0D5-42A4-90EE-E95A120B2812}" srcOrd="0" destOrd="0" presId="urn:microsoft.com/office/officeart/2008/layout/VerticalCurvedList"/>
    <dgm:cxn modelId="{674A75B6-4CA3-46DA-AD50-8184D542DD5E}" type="presParOf" srcId="{D6EBCF22-3A51-4BC7-8694-7A01CB6C4C5A}" destId="{A88CF473-BC52-4FFB-9995-2C959ADD24C3}" srcOrd="5" destOrd="0" presId="urn:microsoft.com/office/officeart/2008/layout/VerticalCurvedList"/>
    <dgm:cxn modelId="{B6D4D684-0601-4BC6-AA61-33CC7517D188}" type="presParOf" srcId="{D6EBCF22-3A51-4BC7-8694-7A01CB6C4C5A}" destId="{6351DF27-B1BE-4B5C-9D0E-290C13A32269}" srcOrd="6" destOrd="0" presId="urn:microsoft.com/office/officeart/2008/layout/VerticalCurvedList"/>
    <dgm:cxn modelId="{C0449CE4-E0D1-4DF8-8416-1F36289E2D11}" type="presParOf" srcId="{6351DF27-B1BE-4B5C-9D0E-290C13A32269}" destId="{CF8BF19B-E6CD-415E-868E-AA73973F95D9}" srcOrd="0" destOrd="0" presId="urn:microsoft.com/office/officeart/2008/layout/VerticalCurvedList"/>
    <dgm:cxn modelId="{F6877A40-24C8-409E-8E44-7C8CF892B24B}" type="presParOf" srcId="{D6EBCF22-3A51-4BC7-8694-7A01CB6C4C5A}" destId="{81ACDDB8-D4BA-48B1-9BB4-433ACA9C7299}" srcOrd="7" destOrd="0" presId="urn:microsoft.com/office/officeart/2008/layout/VerticalCurvedList"/>
    <dgm:cxn modelId="{517C4AD6-BADA-4D6B-928B-8982AA4032D2}" type="presParOf" srcId="{D6EBCF22-3A51-4BC7-8694-7A01CB6C4C5A}" destId="{DD930B31-CC85-4C1A-8584-26B451A1E1C8}" srcOrd="8" destOrd="0" presId="urn:microsoft.com/office/officeart/2008/layout/VerticalCurvedList"/>
    <dgm:cxn modelId="{A96F82F9-DDDF-427F-8943-4E3FA8AEE269}" type="presParOf" srcId="{DD930B31-CC85-4C1A-8584-26B451A1E1C8}" destId="{152CDE3C-DD53-4080-8AE0-9A105E178F71}" srcOrd="0" destOrd="0" presId="urn:microsoft.com/office/officeart/2008/layout/VerticalCurvedList"/>
    <dgm:cxn modelId="{D7FEDD4F-212B-46C7-B127-03DFF64AF550}" type="presParOf" srcId="{D6EBCF22-3A51-4BC7-8694-7A01CB6C4C5A}" destId="{9104A550-A7AC-4FF1-B709-199E7225A048}" srcOrd="9" destOrd="0" presId="urn:microsoft.com/office/officeart/2008/layout/VerticalCurvedList"/>
    <dgm:cxn modelId="{06ED5E34-C412-45FC-9918-9589270BED67}" type="presParOf" srcId="{D6EBCF22-3A51-4BC7-8694-7A01CB6C4C5A}" destId="{E6A929BE-E307-485E-A1B1-2D2F274C7B6E}" srcOrd="10" destOrd="0" presId="urn:microsoft.com/office/officeart/2008/layout/VerticalCurvedList"/>
    <dgm:cxn modelId="{73BFCF25-96E8-4C51-B95F-AE26445C80F2}" type="presParOf" srcId="{E6A929BE-E307-485E-A1B1-2D2F274C7B6E}" destId="{531F76CF-141E-4756-AF0A-4CAE4C54D821}" srcOrd="0" destOrd="0" presId="urn:microsoft.com/office/officeart/2008/layout/VerticalCurvedList"/>
    <dgm:cxn modelId="{B35A20A5-69D9-48E0-BA1F-88C9F3B35502}" type="presParOf" srcId="{D6EBCF22-3A51-4BC7-8694-7A01CB6C4C5A}" destId="{36AD9C8D-8EC9-41DD-82CB-A271D4C2BEF2}" srcOrd="11" destOrd="0" presId="urn:microsoft.com/office/officeart/2008/layout/VerticalCurvedList"/>
    <dgm:cxn modelId="{DFDD3A72-FF92-4BD4-BD9E-FFB7984E60F6}" type="presParOf" srcId="{D6EBCF22-3A51-4BC7-8694-7A01CB6C4C5A}" destId="{3E0A3A06-29AD-4CBB-893E-6E87500E70A3}" srcOrd="12" destOrd="0" presId="urn:microsoft.com/office/officeart/2008/layout/VerticalCurvedList"/>
    <dgm:cxn modelId="{32334D36-59EB-4FB9-978B-3AA7F0E9711D}" type="presParOf" srcId="{3E0A3A06-29AD-4CBB-893E-6E87500E70A3}" destId="{E6D90D2B-439A-4799-A798-BC42162EBEC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380A2A8-1D01-49A6-BE20-6402ECC19E67}" type="doc">
      <dgm:prSet loTypeId="urn:microsoft.com/office/officeart/2005/8/layout/hProcess9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CO"/>
        </a:p>
      </dgm:t>
    </dgm:pt>
    <dgm:pt modelId="{D5FF9DA3-B60B-44D8-A6E8-8B922A39CDB1}">
      <dgm:prSet phldrT="[Texto]" custT="1"/>
      <dgm:spPr/>
      <dgm:t>
        <a:bodyPr/>
        <a:lstStyle/>
        <a:p>
          <a:pPr algn="just"/>
          <a:r>
            <a:rPr lang="es-CO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Año 1</a:t>
          </a:r>
        </a:p>
        <a:p>
          <a:pPr algn="just"/>
          <a:r>
            <a:rPr lang="es-CO" sz="1700">
              <a:solidFill>
                <a:schemeClr val="tx1"/>
              </a:solidFill>
            </a:rPr>
            <a:t>Los docentes reconocen los retos, posibilidades, dificultades y fortalezas de los procesos misionales de la ENS y de sus prácticas pedagógicas como punto de partida para avanzar en su fortalecimiento.  </a:t>
          </a:r>
          <a:endParaRPr lang="es-CO" sz="1700" dirty="0">
            <a:solidFill>
              <a:schemeClr val="tx1"/>
            </a:solidFill>
          </a:endParaRPr>
        </a:p>
      </dgm:t>
    </dgm:pt>
    <dgm:pt modelId="{511760F1-AE48-49B4-BE3F-7CACD14E175A}" type="parTrans" cxnId="{879A95BA-954A-4348-9E79-1CB0D00B9BE3}">
      <dgm:prSet/>
      <dgm:spPr/>
      <dgm:t>
        <a:bodyPr/>
        <a:lstStyle/>
        <a:p>
          <a:endParaRPr lang="es-CO"/>
        </a:p>
      </dgm:t>
    </dgm:pt>
    <dgm:pt modelId="{9ABEEB0A-34C9-460B-B399-D50A482C468E}" type="sibTrans" cxnId="{879A95BA-954A-4348-9E79-1CB0D00B9BE3}">
      <dgm:prSet/>
      <dgm:spPr/>
      <dgm:t>
        <a:bodyPr/>
        <a:lstStyle/>
        <a:p>
          <a:endParaRPr lang="es-CO"/>
        </a:p>
      </dgm:t>
    </dgm:pt>
    <dgm:pt modelId="{C461F714-BD33-4384-B3A4-05374C7C46FB}">
      <dgm:prSet phldrT="[Texto]" custT="1"/>
      <dgm:spPr/>
      <dgm:t>
        <a:bodyPr/>
        <a:lstStyle/>
        <a:p>
          <a:pPr algn="just"/>
          <a:r>
            <a:rPr lang="es-CO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Año 2</a:t>
          </a:r>
        </a:p>
        <a:p>
          <a:pPr algn="just"/>
          <a:r>
            <a:rPr lang="es-CO" sz="1700">
              <a:solidFill>
                <a:schemeClr val="tx1"/>
              </a:solidFill>
            </a:rPr>
            <a:t>Los docentes profundizan para la transformación de la práctica pedagógica y el fortalecimiento de los procesos misionales de la ENS, a través de la formación y la reflexión permanente entre pares.</a:t>
          </a:r>
          <a:endParaRPr lang="es-CO" sz="1700" dirty="0">
            <a:solidFill>
              <a:schemeClr val="tx1"/>
            </a:solidFill>
          </a:endParaRPr>
        </a:p>
      </dgm:t>
    </dgm:pt>
    <dgm:pt modelId="{C9ED74F0-27BD-48E6-9617-E0E6EF9392F6}" type="parTrans" cxnId="{A512E43A-024E-4014-B169-EC42477E98E9}">
      <dgm:prSet/>
      <dgm:spPr/>
      <dgm:t>
        <a:bodyPr/>
        <a:lstStyle/>
        <a:p>
          <a:endParaRPr lang="es-CO"/>
        </a:p>
      </dgm:t>
    </dgm:pt>
    <dgm:pt modelId="{A1BE610C-6D95-488A-AD6A-7221A42A702E}" type="sibTrans" cxnId="{A512E43A-024E-4014-B169-EC42477E98E9}">
      <dgm:prSet/>
      <dgm:spPr/>
      <dgm:t>
        <a:bodyPr/>
        <a:lstStyle/>
        <a:p>
          <a:endParaRPr lang="es-CO"/>
        </a:p>
      </dgm:t>
    </dgm:pt>
    <dgm:pt modelId="{0E9AB058-1011-4F68-86FB-EB6FECCA50B0}">
      <dgm:prSet phldrT="[Texto]" custT="1"/>
      <dgm:spPr/>
      <dgm:t>
        <a:bodyPr/>
        <a:lstStyle/>
        <a:p>
          <a:pPr algn="just"/>
          <a:r>
            <a:rPr lang="es-CO" sz="2800" b="1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Año 3</a:t>
          </a:r>
        </a:p>
        <a:p>
          <a:pPr algn="just"/>
          <a:r>
            <a:rPr lang="es-CO" sz="1700">
              <a:solidFill>
                <a:schemeClr val="tx1"/>
              </a:solidFill>
            </a:rPr>
            <a:t>Los docentes consolidan dinámicas de trabajo conjunto, reflexión y sistematización para institucionalizar una cultura de mejoramiento continuo que incida en la transformación de sus prácticas.</a:t>
          </a:r>
          <a:endParaRPr lang="es-CO" sz="1700" dirty="0">
            <a:solidFill>
              <a:schemeClr val="tx1"/>
            </a:solidFill>
          </a:endParaRPr>
        </a:p>
      </dgm:t>
    </dgm:pt>
    <dgm:pt modelId="{57FBE2F7-F754-4E1A-98C8-5AB77E541B86}" type="parTrans" cxnId="{A6B7550A-2DD1-44DE-B021-038DF1E53CF7}">
      <dgm:prSet/>
      <dgm:spPr/>
      <dgm:t>
        <a:bodyPr/>
        <a:lstStyle/>
        <a:p>
          <a:endParaRPr lang="es-CO"/>
        </a:p>
      </dgm:t>
    </dgm:pt>
    <dgm:pt modelId="{305B8894-DE9F-46F9-88A7-BCB06B7881ED}" type="sibTrans" cxnId="{A6B7550A-2DD1-44DE-B021-038DF1E53CF7}">
      <dgm:prSet/>
      <dgm:spPr/>
      <dgm:t>
        <a:bodyPr/>
        <a:lstStyle/>
        <a:p>
          <a:endParaRPr lang="es-CO"/>
        </a:p>
      </dgm:t>
    </dgm:pt>
    <dgm:pt modelId="{BC52AEDC-689C-4B9A-84F7-9470FDF5D076}" type="pres">
      <dgm:prSet presAssocID="{5380A2A8-1D01-49A6-BE20-6402ECC19E67}" presName="CompostProcess" presStyleCnt="0">
        <dgm:presLayoutVars>
          <dgm:dir/>
          <dgm:resizeHandles val="exact"/>
        </dgm:presLayoutVars>
      </dgm:prSet>
      <dgm:spPr/>
    </dgm:pt>
    <dgm:pt modelId="{52935059-7537-465E-83B9-4853382E08B5}" type="pres">
      <dgm:prSet presAssocID="{5380A2A8-1D01-49A6-BE20-6402ECC19E67}" presName="arrow" presStyleLbl="bgShp" presStyleIdx="0" presStyleCnt="1"/>
      <dgm:spPr/>
    </dgm:pt>
    <dgm:pt modelId="{D69754F5-6339-4035-A44A-35E0EB54B548}" type="pres">
      <dgm:prSet presAssocID="{5380A2A8-1D01-49A6-BE20-6402ECC19E67}" presName="linearProcess" presStyleCnt="0"/>
      <dgm:spPr/>
    </dgm:pt>
    <dgm:pt modelId="{70478340-027C-4A00-A4A8-F89B82ED0E45}" type="pres">
      <dgm:prSet presAssocID="{D5FF9DA3-B60B-44D8-A6E8-8B922A39CDB1}" presName="textNode" presStyleLbl="node1" presStyleIdx="0" presStyleCnt="3" custScaleY="112203">
        <dgm:presLayoutVars>
          <dgm:bulletEnabled val="1"/>
        </dgm:presLayoutVars>
      </dgm:prSet>
      <dgm:spPr/>
    </dgm:pt>
    <dgm:pt modelId="{1EDF03ED-AD72-4F77-86D7-FF476FEDB335}" type="pres">
      <dgm:prSet presAssocID="{9ABEEB0A-34C9-460B-B399-D50A482C468E}" presName="sibTrans" presStyleCnt="0"/>
      <dgm:spPr/>
    </dgm:pt>
    <dgm:pt modelId="{E1A84CBB-7A67-464B-949B-D2DEAA5B03D3}" type="pres">
      <dgm:prSet presAssocID="{C461F714-BD33-4384-B3A4-05374C7C46FB}" presName="textNode" presStyleLbl="node1" presStyleIdx="1" presStyleCnt="3" custScaleX="103841" custScaleY="115733">
        <dgm:presLayoutVars>
          <dgm:bulletEnabled val="1"/>
        </dgm:presLayoutVars>
      </dgm:prSet>
      <dgm:spPr/>
    </dgm:pt>
    <dgm:pt modelId="{5E26B747-B989-4CFA-A58B-BF6A4D9ED054}" type="pres">
      <dgm:prSet presAssocID="{A1BE610C-6D95-488A-AD6A-7221A42A702E}" presName="sibTrans" presStyleCnt="0"/>
      <dgm:spPr/>
    </dgm:pt>
    <dgm:pt modelId="{A805EF3D-1F7E-4F3E-AA83-E0AE7A2454DF}" type="pres">
      <dgm:prSet presAssocID="{0E9AB058-1011-4F68-86FB-EB6FECCA50B0}" presName="textNode" presStyleLbl="node1" presStyleIdx="2" presStyleCnt="3" custScaleY="117207">
        <dgm:presLayoutVars>
          <dgm:bulletEnabled val="1"/>
        </dgm:presLayoutVars>
      </dgm:prSet>
      <dgm:spPr/>
    </dgm:pt>
  </dgm:ptLst>
  <dgm:cxnLst>
    <dgm:cxn modelId="{A6B7550A-2DD1-44DE-B021-038DF1E53CF7}" srcId="{5380A2A8-1D01-49A6-BE20-6402ECC19E67}" destId="{0E9AB058-1011-4F68-86FB-EB6FECCA50B0}" srcOrd="2" destOrd="0" parTransId="{57FBE2F7-F754-4E1A-98C8-5AB77E541B86}" sibTransId="{305B8894-DE9F-46F9-88A7-BCB06B7881ED}"/>
    <dgm:cxn modelId="{A512E43A-024E-4014-B169-EC42477E98E9}" srcId="{5380A2A8-1D01-49A6-BE20-6402ECC19E67}" destId="{C461F714-BD33-4384-B3A4-05374C7C46FB}" srcOrd="1" destOrd="0" parTransId="{C9ED74F0-27BD-48E6-9617-E0E6EF9392F6}" sibTransId="{A1BE610C-6D95-488A-AD6A-7221A42A702E}"/>
    <dgm:cxn modelId="{A8433D5F-725D-44F4-855C-862F459955CB}" type="presOf" srcId="{0E9AB058-1011-4F68-86FB-EB6FECCA50B0}" destId="{A805EF3D-1F7E-4F3E-AA83-E0AE7A2454DF}" srcOrd="0" destOrd="0" presId="urn:microsoft.com/office/officeart/2005/8/layout/hProcess9"/>
    <dgm:cxn modelId="{D5B3998E-DB71-4333-AB89-76A40B63C02A}" type="presOf" srcId="{D5FF9DA3-B60B-44D8-A6E8-8B922A39CDB1}" destId="{70478340-027C-4A00-A4A8-F89B82ED0E45}" srcOrd="0" destOrd="0" presId="urn:microsoft.com/office/officeart/2005/8/layout/hProcess9"/>
    <dgm:cxn modelId="{879A95BA-954A-4348-9E79-1CB0D00B9BE3}" srcId="{5380A2A8-1D01-49A6-BE20-6402ECC19E67}" destId="{D5FF9DA3-B60B-44D8-A6E8-8B922A39CDB1}" srcOrd="0" destOrd="0" parTransId="{511760F1-AE48-49B4-BE3F-7CACD14E175A}" sibTransId="{9ABEEB0A-34C9-460B-B399-D50A482C468E}"/>
    <dgm:cxn modelId="{BE9C73C9-CCFF-4B13-8F29-2C628A28910C}" type="presOf" srcId="{5380A2A8-1D01-49A6-BE20-6402ECC19E67}" destId="{BC52AEDC-689C-4B9A-84F7-9470FDF5D076}" srcOrd="0" destOrd="0" presId="urn:microsoft.com/office/officeart/2005/8/layout/hProcess9"/>
    <dgm:cxn modelId="{A0CD77CF-B1C5-44CE-8E4A-3A601592A5F0}" type="presOf" srcId="{C461F714-BD33-4384-B3A4-05374C7C46FB}" destId="{E1A84CBB-7A67-464B-949B-D2DEAA5B03D3}" srcOrd="0" destOrd="0" presId="urn:microsoft.com/office/officeart/2005/8/layout/hProcess9"/>
    <dgm:cxn modelId="{F1CF2DD3-2382-4D24-9DE6-4BE9CBA5F65F}" type="presParOf" srcId="{BC52AEDC-689C-4B9A-84F7-9470FDF5D076}" destId="{52935059-7537-465E-83B9-4853382E08B5}" srcOrd="0" destOrd="0" presId="urn:microsoft.com/office/officeart/2005/8/layout/hProcess9"/>
    <dgm:cxn modelId="{469800FB-8CA4-4EDE-9A98-4347F6381046}" type="presParOf" srcId="{BC52AEDC-689C-4B9A-84F7-9470FDF5D076}" destId="{D69754F5-6339-4035-A44A-35E0EB54B548}" srcOrd="1" destOrd="0" presId="urn:microsoft.com/office/officeart/2005/8/layout/hProcess9"/>
    <dgm:cxn modelId="{8A774993-6261-46E4-AB4B-AD837BC7BB34}" type="presParOf" srcId="{D69754F5-6339-4035-A44A-35E0EB54B548}" destId="{70478340-027C-4A00-A4A8-F89B82ED0E45}" srcOrd="0" destOrd="0" presId="urn:microsoft.com/office/officeart/2005/8/layout/hProcess9"/>
    <dgm:cxn modelId="{FFDE4923-82A1-442D-B7A2-9AA93DE5F36B}" type="presParOf" srcId="{D69754F5-6339-4035-A44A-35E0EB54B548}" destId="{1EDF03ED-AD72-4F77-86D7-FF476FEDB335}" srcOrd="1" destOrd="0" presId="urn:microsoft.com/office/officeart/2005/8/layout/hProcess9"/>
    <dgm:cxn modelId="{50F33F6F-5941-4183-9921-A27FD8009188}" type="presParOf" srcId="{D69754F5-6339-4035-A44A-35E0EB54B548}" destId="{E1A84CBB-7A67-464B-949B-D2DEAA5B03D3}" srcOrd="2" destOrd="0" presId="urn:microsoft.com/office/officeart/2005/8/layout/hProcess9"/>
    <dgm:cxn modelId="{CA30EB42-D2D8-4854-8FFC-D33086CC4C96}" type="presParOf" srcId="{D69754F5-6339-4035-A44A-35E0EB54B548}" destId="{5E26B747-B989-4CFA-A58B-BF6A4D9ED054}" srcOrd="3" destOrd="0" presId="urn:microsoft.com/office/officeart/2005/8/layout/hProcess9"/>
    <dgm:cxn modelId="{54D473A0-4DAD-45F9-9653-B9E10DFB8A35}" type="presParOf" srcId="{D69754F5-6339-4035-A44A-35E0EB54B548}" destId="{A805EF3D-1F7E-4F3E-AA83-E0AE7A2454DF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AEE0C-68B0-4069-A22A-47709C61B34F}">
      <dsp:nvSpPr>
        <dsp:cNvPr id="0" name=""/>
        <dsp:cNvSpPr/>
      </dsp:nvSpPr>
      <dsp:spPr>
        <a:xfrm>
          <a:off x="2694129" y="0"/>
          <a:ext cx="2786255" cy="2786255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Avanzado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43 ENS</a:t>
          </a:r>
          <a:endParaRPr lang="es-CO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90693" y="1393128"/>
        <a:ext cx="1393127" cy="1393127"/>
      </dsp:txXfrm>
    </dsp:sp>
    <dsp:sp modelId="{3A59E620-E5DB-4B5B-A083-5B2D41FD9716}">
      <dsp:nvSpPr>
        <dsp:cNvPr id="0" name=""/>
        <dsp:cNvSpPr/>
      </dsp:nvSpPr>
      <dsp:spPr>
        <a:xfrm>
          <a:off x="1301002" y="2786255"/>
          <a:ext cx="2786255" cy="2786255"/>
        </a:xfrm>
        <a:prstGeom prst="triangle">
          <a:avLst/>
        </a:prstGeom>
        <a:solidFill>
          <a:srgbClr val="D17A5B"/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Intermedio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42 ENS</a:t>
          </a:r>
          <a:endParaRPr lang="es-CO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97566" y="4179383"/>
        <a:ext cx="1393127" cy="1393127"/>
      </dsp:txXfrm>
    </dsp:sp>
    <dsp:sp modelId="{1813CC91-24CD-4E88-84BD-BBD2ACDD9865}">
      <dsp:nvSpPr>
        <dsp:cNvPr id="0" name=""/>
        <dsp:cNvSpPr/>
      </dsp:nvSpPr>
      <dsp:spPr>
        <a:xfrm rot="10800000">
          <a:off x="2694129" y="2786255"/>
          <a:ext cx="2786255" cy="2786255"/>
        </a:xfrm>
        <a:prstGeom prst="triangle">
          <a:avLst/>
        </a:prstGeom>
        <a:solidFill>
          <a:srgbClr val="B98981"/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Autorización de PFC </a:t>
          </a:r>
          <a:r>
            <a:rPr lang="es-ES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condicionada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 ENS</a:t>
          </a:r>
          <a:endParaRPr lang="es-CO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390693" y="2786255"/>
        <a:ext cx="1393127" cy="1393127"/>
      </dsp:txXfrm>
    </dsp:sp>
    <dsp:sp modelId="{DFB99AE8-2BE3-4665-B83B-0BD9494D0D4C}">
      <dsp:nvSpPr>
        <dsp:cNvPr id="0" name=""/>
        <dsp:cNvSpPr/>
      </dsp:nvSpPr>
      <dsp:spPr>
        <a:xfrm>
          <a:off x="4087257" y="2786255"/>
          <a:ext cx="2786255" cy="2786255"/>
        </a:xfrm>
        <a:prstGeom prst="triangle">
          <a:avLst/>
        </a:prstGeom>
        <a:solidFill>
          <a:srgbClr val="A5A5A5"/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Inicial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41 ENS</a:t>
          </a:r>
          <a:endParaRPr lang="es-CO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83821" y="4179383"/>
        <a:ext cx="1393127" cy="139312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D091C9-EB57-4C4F-984C-04E1E01385B1}">
      <dsp:nvSpPr>
        <dsp:cNvPr id="0" name=""/>
        <dsp:cNvSpPr/>
      </dsp:nvSpPr>
      <dsp:spPr>
        <a:xfrm>
          <a:off x="5653612" y="5125810"/>
          <a:ext cx="8060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06088" y="45720"/>
              </a:lnTo>
            </a:path>
          </a:pathLst>
        </a:custGeom>
        <a:noFill/>
        <a:ln w="28575" cap="flat" cmpd="sng" algn="ctr">
          <a:solidFill>
            <a:schemeClr val="accent2"/>
          </a:solidFill>
          <a:prstDash val="dash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>
            <a:solidFill>
              <a:schemeClr val="tx1"/>
            </a:solidFill>
          </a:endParaRPr>
        </a:p>
      </dsp:txBody>
      <dsp:txXfrm>
        <a:off x="6036504" y="5151378"/>
        <a:ext cx="40304" cy="40304"/>
      </dsp:txXfrm>
    </dsp:sp>
    <dsp:sp modelId="{43B99307-8F7E-44E9-AB96-4F90B98FB53D}">
      <dsp:nvSpPr>
        <dsp:cNvPr id="0" name=""/>
        <dsp:cNvSpPr/>
      </dsp:nvSpPr>
      <dsp:spPr>
        <a:xfrm>
          <a:off x="824907" y="3574262"/>
          <a:ext cx="798261" cy="15972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399130" y="0"/>
              </a:lnTo>
              <a:lnTo>
                <a:pt x="399130" y="1597267"/>
              </a:lnTo>
              <a:lnTo>
                <a:pt x="798261" y="1597267"/>
              </a:lnTo>
            </a:path>
          </a:pathLst>
        </a:custGeom>
        <a:noFill/>
        <a:ln w="28575" cap="flat" cmpd="sng" algn="ctr">
          <a:solidFill>
            <a:schemeClr val="accent2"/>
          </a:solidFill>
          <a:prstDash val="dash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00" kern="1200">
            <a:solidFill>
              <a:schemeClr val="tx1"/>
            </a:solidFill>
          </a:endParaRPr>
        </a:p>
      </dsp:txBody>
      <dsp:txXfrm>
        <a:off x="1179397" y="4328255"/>
        <a:ext cx="89281" cy="89281"/>
      </dsp:txXfrm>
    </dsp:sp>
    <dsp:sp modelId="{D0C2BF02-D589-4AE1-9027-8026BA2AF9D6}">
      <dsp:nvSpPr>
        <dsp:cNvPr id="0" name=""/>
        <dsp:cNvSpPr/>
      </dsp:nvSpPr>
      <dsp:spPr>
        <a:xfrm>
          <a:off x="5653612" y="3477322"/>
          <a:ext cx="8060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06088" y="45720"/>
              </a:lnTo>
            </a:path>
          </a:pathLst>
        </a:custGeom>
        <a:noFill/>
        <a:ln w="28575" cap="flat" cmpd="sng" algn="ctr">
          <a:solidFill>
            <a:schemeClr val="accent2"/>
          </a:solidFill>
          <a:prstDash val="dash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>
            <a:solidFill>
              <a:schemeClr val="tx1"/>
            </a:solidFill>
          </a:endParaRPr>
        </a:p>
      </dsp:txBody>
      <dsp:txXfrm>
        <a:off x="6036504" y="3502889"/>
        <a:ext cx="40304" cy="40304"/>
      </dsp:txXfrm>
    </dsp:sp>
    <dsp:sp modelId="{70AC937F-921B-49AC-AB0F-3240BF111FA8}">
      <dsp:nvSpPr>
        <dsp:cNvPr id="0" name=""/>
        <dsp:cNvSpPr/>
      </dsp:nvSpPr>
      <dsp:spPr>
        <a:xfrm>
          <a:off x="824907" y="3477322"/>
          <a:ext cx="79826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96940"/>
              </a:moveTo>
              <a:lnTo>
                <a:pt x="399130" y="96940"/>
              </a:lnTo>
              <a:lnTo>
                <a:pt x="399130" y="45720"/>
              </a:lnTo>
              <a:lnTo>
                <a:pt x="798261" y="45720"/>
              </a:lnTo>
            </a:path>
          </a:pathLst>
        </a:custGeom>
        <a:noFill/>
        <a:ln w="28575" cap="flat" cmpd="sng" algn="ctr">
          <a:solidFill>
            <a:schemeClr val="accent2"/>
          </a:solidFill>
          <a:prstDash val="dash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>
            <a:solidFill>
              <a:schemeClr val="tx1"/>
            </a:solidFill>
          </a:endParaRPr>
        </a:p>
      </dsp:txBody>
      <dsp:txXfrm>
        <a:off x="1204040" y="3503044"/>
        <a:ext cx="39995" cy="39995"/>
      </dsp:txXfrm>
    </dsp:sp>
    <dsp:sp modelId="{2EA1D4EE-91BD-403A-99DC-1FF2D22ABD8E}">
      <dsp:nvSpPr>
        <dsp:cNvPr id="0" name=""/>
        <dsp:cNvSpPr/>
      </dsp:nvSpPr>
      <dsp:spPr>
        <a:xfrm>
          <a:off x="5653612" y="1903083"/>
          <a:ext cx="806088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806088" y="45720"/>
              </a:lnTo>
            </a:path>
          </a:pathLst>
        </a:custGeom>
        <a:noFill/>
        <a:ln w="28575" cap="flat" cmpd="sng" algn="ctr">
          <a:solidFill>
            <a:schemeClr val="accent2"/>
          </a:solidFill>
          <a:prstDash val="dash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500" kern="1200">
            <a:solidFill>
              <a:schemeClr val="tx1"/>
            </a:solidFill>
          </a:endParaRPr>
        </a:p>
      </dsp:txBody>
      <dsp:txXfrm>
        <a:off x="6036504" y="1928651"/>
        <a:ext cx="40304" cy="40304"/>
      </dsp:txXfrm>
    </dsp:sp>
    <dsp:sp modelId="{B7A6C999-9B91-4178-A150-EF553E8FA5F3}">
      <dsp:nvSpPr>
        <dsp:cNvPr id="0" name=""/>
        <dsp:cNvSpPr/>
      </dsp:nvSpPr>
      <dsp:spPr>
        <a:xfrm>
          <a:off x="824907" y="1948803"/>
          <a:ext cx="798261" cy="1625459"/>
        </a:xfrm>
        <a:custGeom>
          <a:avLst/>
          <a:gdLst/>
          <a:ahLst/>
          <a:cxnLst/>
          <a:rect l="0" t="0" r="0" b="0"/>
          <a:pathLst>
            <a:path>
              <a:moveTo>
                <a:pt x="0" y="1625459"/>
              </a:moveTo>
              <a:lnTo>
                <a:pt x="399130" y="1625459"/>
              </a:lnTo>
              <a:lnTo>
                <a:pt x="399130" y="0"/>
              </a:lnTo>
              <a:lnTo>
                <a:pt x="798261" y="0"/>
              </a:lnTo>
            </a:path>
          </a:pathLst>
        </a:custGeom>
        <a:noFill/>
        <a:ln w="28575" cap="flat" cmpd="sng" algn="ctr">
          <a:solidFill>
            <a:schemeClr val="accent2"/>
          </a:solidFill>
          <a:prstDash val="dash"/>
          <a:miter lim="800000"/>
        </a:ln>
        <a:effectLst/>
      </dsp:spPr>
      <dsp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66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600" kern="1200">
            <a:solidFill>
              <a:schemeClr val="tx1"/>
            </a:solidFill>
          </a:endParaRPr>
        </a:p>
      </dsp:txBody>
      <dsp:txXfrm>
        <a:off x="1178766" y="2716260"/>
        <a:ext cx="90544" cy="90544"/>
      </dsp:txXfrm>
    </dsp:sp>
    <dsp:sp modelId="{D4A96D84-C984-42A3-BB2B-442FCA0F7FFB}">
      <dsp:nvSpPr>
        <dsp:cNvPr id="0" name=""/>
        <dsp:cNvSpPr/>
      </dsp:nvSpPr>
      <dsp:spPr>
        <a:xfrm rot="16200000">
          <a:off x="-608271" y="3170327"/>
          <a:ext cx="2058488" cy="80787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655" tIns="33655" rIns="33655" bIns="33655" numCol="1" spcCol="1270" anchor="ctr" anchorCtr="0">
          <a:noAutofit/>
        </a:bodyPr>
        <a:lstStyle/>
        <a:p>
          <a:pPr marL="0" lvl="0" indent="0" algn="ctr" defTabSz="2355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5300" kern="1200"/>
            <a:t>Ejes</a:t>
          </a:r>
          <a:endParaRPr lang="es-CO" sz="5300" kern="1200" dirty="0"/>
        </a:p>
      </dsp:txBody>
      <dsp:txXfrm>
        <a:off x="-608271" y="3170327"/>
        <a:ext cx="2058488" cy="807870"/>
      </dsp:txXfrm>
    </dsp:sp>
    <dsp:sp modelId="{ED74B25F-816F-491C-9410-7F60F912A907}">
      <dsp:nvSpPr>
        <dsp:cNvPr id="0" name=""/>
        <dsp:cNvSpPr/>
      </dsp:nvSpPr>
      <dsp:spPr>
        <a:xfrm>
          <a:off x="1623169" y="1334400"/>
          <a:ext cx="4030443" cy="122880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ClrTx/>
            <a:buSzTx/>
            <a:buFontTx/>
            <a:buNone/>
          </a:pPr>
          <a:r>
            <a:rPr lang="es-CO" sz="2200" u="none" strike="noStrike" kern="1200" dirty="0">
              <a:effectLst/>
            </a:rPr>
            <a:t>Fortalecimiento de procesos misionales: Formación, Evaluación, Investigación y Extensión</a:t>
          </a:r>
          <a:endParaRPr lang="es-CO" sz="2200" kern="1200" dirty="0"/>
        </a:p>
      </dsp:txBody>
      <dsp:txXfrm>
        <a:off x="1623169" y="1334400"/>
        <a:ext cx="4030443" cy="1228806"/>
      </dsp:txXfrm>
    </dsp:sp>
    <dsp:sp modelId="{F4DD4C36-76EC-43B7-84A0-7C6CEB4641A4}">
      <dsp:nvSpPr>
        <dsp:cNvPr id="0" name=""/>
        <dsp:cNvSpPr/>
      </dsp:nvSpPr>
      <dsp:spPr>
        <a:xfrm>
          <a:off x="6459701" y="1444801"/>
          <a:ext cx="4607038" cy="1008004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s-CO" altLang="es-CO" sz="1600" b="0" kern="1200" dirty="0"/>
            <a:t>Apropiar en el PEI y  la propuesta curricular de la ENS acciones que enriquezcan su misión como institución formadora de docentes.</a:t>
          </a:r>
          <a:endParaRPr lang="es-CO" sz="1600" b="0" kern="1200" dirty="0"/>
        </a:p>
      </dsp:txBody>
      <dsp:txXfrm>
        <a:off x="6459701" y="1444801"/>
        <a:ext cx="4607038" cy="1008004"/>
      </dsp:txXfrm>
    </dsp:sp>
    <dsp:sp modelId="{A479748B-1D17-44A2-96AB-9CEBF16F9F5D}">
      <dsp:nvSpPr>
        <dsp:cNvPr id="0" name=""/>
        <dsp:cNvSpPr/>
      </dsp:nvSpPr>
      <dsp:spPr>
        <a:xfrm>
          <a:off x="1623169" y="2908645"/>
          <a:ext cx="4030443" cy="122879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200" kern="1200" dirty="0"/>
            <a:t>Mejoramiento de las prácticas de los docentes de las ENS</a:t>
          </a:r>
        </a:p>
      </dsp:txBody>
      <dsp:txXfrm>
        <a:off x="1623169" y="2908645"/>
        <a:ext cx="4030443" cy="1228793"/>
      </dsp:txXfrm>
    </dsp:sp>
    <dsp:sp modelId="{CD0CBE57-FDB3-45E2-8990-EF425A962BA3}">
      <dsp:nvSpPr>
        <dsp:cNvPr id="0" name=""/>
        <dsp:cNvSpPr/>
      </dsp:nvSpPr>
      <dsp:spPr>
        <a:xfrm>
          <a:off x="6459701" y="2760004"/>
          <a:ext cx="4607038" cy="1526075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s-CO" altLang="es-CO" sz="1600" b="0" kern="1200" dirty="0"/>
            <a:t>Institucionalizar acciones para el fortalecimiento de la práctica pedagógica de los docentes de las ENS, con la incorporación de buenas prácticas, la profundización en saberes y experiencias, la consolidación de equipos académicos para el acompañamiento en aula y la apropiación del marco profesoral.</a:t>
          </a:r>
          <a:endParaRPr lang="es-CO" sz="1600" b="0" kern="1200" dirty="0"/>
        </a:p>
      </dsp:txBody>
      <dsp:txXfrm>
        <a:off x="6459701" y="2760004"/>
        <a:ext cx="4607038" cy="1526075"/>
      </dsp:txXfrm>
    </dsp:sp>
    <dsp:sp modelId="{4F323E84-189F-4A49-94A7-62DC756EF88D}">
      <dsp:nvSpPr>
        <dsp:cNvPr id="0" name=""/>
        <dsp:cNvSpPr/>
      </dsp:nvSpPr>
      <dsp:spPr>
        <a:xfrm>
          <a:off x="1623169" y="4557133"/>
          <a:ext cx="4030443" cy="122879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200" kern="1200" dirty="0"/>
            <a:t>Fortalecimiento del liderazgo, pedagógico y de gestión, de los directivos docentes de las ENS</a:t>
          </a:r>
        </a:p>
      </dsp:txBody>
      <dsp:txXfrm>
        <a:off x="1623169" y="4557133"/>
        <a:ext cx="4030443" cy="1228793"/>
      </dsp:txXfrm>
    </dsp:sp>
    <dsp:sp modelId="{5F0A1861-C3A9-474C-9C39-8D485AD03A64}">
      <dsp:nvSpPr>
        <dsp:cNvPr id="0" name=""/>
        <dsp:cNvSpPr/>
      </dsp:nvSpPr>
      <dsp:spPr>
        <a:xfrm>
          <a:off x="6459701" y="4593278"/>
          <a:ext cx="4607038" cy="1156503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FontTx/>
            <a:buNone/>
          </a:pPr>
          <a:r>
            <a:rPr lang="es-CO" altLang="es-CO" sz="1600" b="0" kern="1200" dirty="0"/>
            <a:t>Institucionalizar la cultura del mejoramiento continuo, bajo el liderazgo pedagógico y de gestión de los directivos de la ENS, que aporten al horizonte institucional.</a:t>
          </a:r>
          <a:endParaRPr lang="es-CO" sz="1600" b="0" kern="1200" dirty="0"/>
        </a:p>
      </dsp:txBody>
      <dsp:txXfrm>
        <a:off x="6459701" y="4593278"/>
        <a:ext cx="4607038" cy="1156503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AEE0C-68B0-4069-A22A-47709C61B34F}">
      <dsp:nvSpPr>
        <dsp:cNvPr id="0" name=""/>
        <dsp:cNvSpPr/>
      </dsp:nvSpPr>
      <dsp:spPr>
        <a:xfrm>
          <a:off x="2694129" y="0"/>
          <a:ext cx="2786255" cy="2786255"/>
        </a:xfrm>
        <a:prstGeom prst="triangle">
          <a:avLst/>
        </a:prstGeom>
        <a:solidFill>
          <a:schemeClr val="accent2"/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Avanzado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43 ENS</a:t>
          </a:r>
          <a:endParaRPr lang="es-CO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90693" y="1393128"/>
        <a:ext cx="1393127" cy="1393127"/>
      </dsp:txXfrm>
    </dsp:sp>
    <dsp:sp modelId="{3A59E620-E5DB-4B5B-A083-5B2D41FD9716}">
      <dsp:nvSpPr>
        <dsp:cNvPr id="0" name=""/>
        <dsp:cNvSpPr/>
      </dsp:nvSpPr>
      <dsp:spPr>
        <a:xfrm>
          <a:off x="1301002" y="2786255"/>
          <a:ext cx="2786255" cy="2786255"/>
        </a:xfrm>
        <a:prstGeom prst="triangle">
          <a:avLst/>
        </a:prstGeom>
        <a:solidFill>
          <a:srgbClr val="D27E60"/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Intermedio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42 ENS</a:t>
          </a:r>
          <a:endParaRPr lang="es-CO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97566" y="4179383"/>
        <a:ext cx="1393127" cy="1393127"/>
      </dsp:txXfrm>
    </dsp:sp>
    <dsp:sp modelId="{1813CC91-24CD-4E88-84BD-BBD2ACDD9865}">
      <dsp:nvSpPr>
        <dsp:cNvPr id="0" name=""/>
        <dsp:cNvSpPr/>
      </dsp:nvSpPr>
      <dsp:spPr>
        <a:xfrm rot="10800000">
          <a:off x="2694129" y="2786255"/>
          <a:ext cx="2786255" cy="2786255"/>
        </a:xfrm>
        <a:prstGeom prst="triangle">
          <a:avLst/>
        </a:prstGeom>
        <a:solidFill>
          <a:srgbClr val="BA8C84"/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Autorización de PFC </a:t>
          </a:r>
          <a:r>
            <a:rPr lang="es-ES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condicionada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 ENS</a:t>
          </a:r>
          <a:endParaRPr lang="es-CO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390693" y="2786255"/>
        <a:ext cx="1393127" cy="1393127"/>
      </dsp:txXfrm>
    </dsp:sp>
    <dsp:sp modelId="{DFB99AE8-2BE3-4665-B83B-0BD9494D0D4C}">
      <dsp:nvSpPr>
        <dsp:cNvPr id="0" name=""/>
        <dsp:cNvSpPr/>
      </dsp:nvSpPr>
      <dsp:spPr>
        <a:xfrm>
          <a:off x="4087257" y="2786255"/>
          <a:ext cx="2786255" cy="2786255"/>
        </a:xfrm>
        <a:prstGeom prst="triangl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Inicial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41 ENS</a:t>
          </a:r>
          <a:endParaRPr lang="es-CO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83821" y="4179383"/>
        <a:ext cx="1393127" cy="139312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AEE0C-68B0-4069-A22A-47709C61B34F}">
      <dsp:nvSpPr>
        <dsp:cNvPr id="0" name=""/>
        <dsp:cNvSpPr/>
      </dsp:nvSpPr>
      <dsp:spPr>
        <a:xfrm>
          <a:off x="2694129" y="0"/>
          <a:ext cx="2786255" cy="2786255"/>
        </a:xfrm>
        <a:prstGeom prst="triangle">
          <a:avLst/>
        </a:prstGeom>
        <a:solidFill>
          <a:schemeClr val="accent2"/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Avanzado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43 ENS</a:t>
          </a:r>
          <a:endParaRPr lang="es-CO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90693" y="1393128"/>
        <a:ext cx="1393127" cy="1393127"/>
      </dsp:txXfrm>
    </dsp:sp>
    <dsp:sp modelId="{3A59E620-E5DB-4B5B-A083-5B2D41FD9716}">
      <dsp:nvSpPr>
        <dsp:cNvPr id="0" name=""/>
        <dsp:cNvSpPr/>
      </dsp:nvSpPr>
      <dsp:spPr>
        <a:xfrm>
          <a:off x="1301002" y="2786255"/>
          <a:ext cx="2786255" cy="2786255"/>
        </a:xfrm>
        <a:prstGeom prst="triangle">
          <a:avLst/>
        </a:prstGeom>
        <a:solidFill>
          <a:srgbClr val="D27E60"/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Intermedio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42 ENS</a:t>
          </a:r>
          <a:endParaRPr lang="es-CO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97566" y="4179383"/>
        <a:ext cx="1393127" cy="1393127"/>
      </dsp:txXfrm>
    </dsp:sp>
    <dsp:sp modelId="{1813CC91-24CD-4E88-84BD-BBD2ACDD9865}">
      <dsp:nvSpPr>
        <dsp:cNvPr id="0" name=""/>
        <dsp:cNvSpPr/>
      </dsp:nvSpPr>
      <dsp:spPr>
        <a:xfrm rot="10800000">
          <a:off x="2694129" y="2786255"/>
          <a:ext cx="2786255" cy="2786255"/>
        </a:xfrm>
        <a:prstGeom prst="triangle">
          <a:avLst/>
        </a:prstGeom>
        <a:solidFill>
          <a:srgbClr val="BA8C84"/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Autorización de PFC </a:t>
          </a:r>
          <a:r>
            <a:rPr lang="es-ES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condicionada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 ENS</a:t>
          </a:r>
          <a:endParaRPr lang="es-CO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390693" y="2786255"/>
        <a:ext cx="1393127" cy="1393127"/>
      </dsp:txXfrm>
    </dsp:sp>
    <dsp:sp modelId="{DFB99AE8-2BE3-4665-B83B-0BD9494D0D4C}">
      <dsp:nvSpPr>
        <dsp:cNvPr id="0" name=""/>
        <dsp:cNvSpPr/>
      </dsp:nvSpPr>
      <dsp:spPr>
        <a:xfrm>
          <a:off x="4087257" y="2786255"/>
          <a:ext cx="2786255" cy="2786255"/>
        </a:xfrm>
        <a:prstGeom prst="triangl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Inicial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41 ENS</a:t>
          </a:r>
          <a:endParaRPr lang="es-CO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83821" y="4179383"/>
        <a:ext cx="1393127" cy="139312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AEE0C-68B0-4069-A22A-47709C61B34F}">
      <dsp:nvSpPr>
        <dsp:cNvPr id="0" name=""/>
        <dsp:cNvSpPr/>
      </dsp:nvSpPr>
      <dsp:spPr>
        <a:xfrm>
          <a:off x="2694129" y="0"/>
          <a:ext cx="2786255" cy="2786255"/>
        </a:xfrm>
        <a:prstGeom prst="triangl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Avanzado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43 ENS</a:t>
          </a:r>
          <a:endParaRPr lang="es-CO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390693" y="1393128"/>
        <a:ext cx="1393127" cy="1393127"/>
      </dsp:txXfrm>
    </dsp:sp>
    <dsp:sp modelId="{3A59E620-E5DB-4B5B-A083-5B2D41FD9716}">
      <dsp:nvSpPr>
        <dsp:cNvPr id="0" name=""/>
        <dsp:cNvSpPr/>
      </dsp:nvSpPr>
      <dsp:spPr>
        <a:xfrm>
          <a:off x="1301002" y="2786255"/>
          <a:ext cx="2786255" cy="2786255"/>
        </a:xfrm>
        <a:prstGeom prst="triangle">
          <a:avLst/>
        </a:prstGeom>
        <a:solidFill>
          <a:srgbClr val="E7BBAB"/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solidFill>
                <a:srgbClr val="E4D1CE"/>
              </a:solidFill>
              <a:effectLst/>
            </a:rPr>
            <a:t>Intermedio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solidFill>
                <a:srgbClr val="E4D1CE"/>
              </a:solidFill>
              <a:effectLst/>
            </a:rPr>
            <a:t>42 ENS</a:t>
          </a:r>
          <a:endParaRPr lang="es-CO" sz="2000" b="0" kern="1200" dirty="0">
            <a:solidFill>
              <a:srgbClr val="E4D1CE"/>
            </a:solidFill>
            <a:effectLst/>
          </a:endParaRPr>
        </a:p>
      </dsp:txBody>
      <dsp:txXfrm>
        <a:off x="1997566" y="4179383"/>
        <a:ext cx="1393127" cy="1393127"/>
      </dsp:txXfrm>
    </dsp:sp>
    <dsp:sp modelId="{1813CC91-24CD-4E88-84BD-BBD2ACDD9865}">
      <dsp:nvSpPr>
        <dsp:cNvPr id="0" name=""/>
        <dsp:cNvSpPr/>
      </dsp:nvSpPr>
      <dsp:spPr>
        <a:xfrm rot="10800000">
          <a:off x="2694129" y="2786255"/>
          <a:ext cx="2786255" cy="2786255"/>
        </a:xfrm>
        <a:prstGeom prst="triangle">
          <a:avLst/>
        </a:prstGeom>
        <a:solidFill>
          <a:srgbClr val="E4D1CE"/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srgbClr val="E4D1CE"/>
              </a:solidFill>
              <a:effectLst/>
            </a:rPr>
            <a:t>Autorización de PFC </a:t>
          </a:r>
          <a:r>
            <a:rPr lang="es-ES" sz="1700" b="0" kern="1200" dirty="0">
              <a:solidFill>
                <a:srgbClr val="E4D1CE"/>
              </a:solidFill>
              <a:effectLst/>
            </a:rPr>
            <a:t>condicionada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solidFill>
                <a:srgbClr val="E4D1CE"/>
              </a:solidFill>
              <a:effectLst/>
            </a:rPr>
            <a:t>3 ENS</a:t>
          </a:r>
          <a:endParaRPr lang="es-CO" sz="2000" b="0" kern="1200" dirty="0">
            <a:solidFill>
              <a:srgbClr val="E4D1CE"/>
            </a:solidFill>
            <a:effectLst/>
          </a:endParaRPr>
        </a:p>
      </dsp:txBody>
      <dsp:txXfrm rot="10800000">
        <a:off x="3390693" y="2786255"/>
        <a:ext cx="1393127" cy="1393127"/>
      </dsp:txXfrm>
    </dsp:sp>
    <dsp:sp modelId="{DFB99AE8-2BE3-4665-B83B-0BD9494D0D4C}">
      <dsp:nvSpPr>
        <dsp:cNvPr id="0" name=""/>
        <dsp:cNvSpPr/>
      </dsp:nvSpPr>
      <dsp:spPr>
        <a:xfrm>
          <a:off x="4087257" y="2786255"/>
          <a:ext cx="2786255" cy="2786255"/>
        </a:xfrm>
        <a:prstGeom prst="triangle">
          <a:avLst/>
        </a:prstGeom>
        <a:solidFill>
          <a:srgbClr val="D5D5D5"/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solidFill>
                <a:srgbClr val="E4D1CE"/>
              </a:solidFill>
              <a:effectLst/>
            </a:rPr>
            <a:t>Inicial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solidFill>
                <a:srgbClr val="E4D1CE"/>
              </a:solidFill>
              <a:effectLst/>
            </a:rPr>
            <a:t>41 ENS</a:t>
          </a:r>
          <a:endParaRPr lang="es-CO" sz="2000" b="0" kern="1200" dirty="0">
            <a:solidFill>
              <a:srgbClr val="E4D1CE"/>
            </a:solidFill>
            <a:effectLst/>
          </a:endParaRPr>
        </a:p>
      </dsp:txBody>
      <dsp:txXfrm>
        <a:off x="4783821" y="4179383"/>
        <a:ext cx="1393127" cy="139312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AEE0C-68B0-4069-A22A-47709C61B34F}">
      <dsp:nvSpPr>
        <dsp:cNvPr id="0" name=""/>
        <dsp:cNvSpPr/>
      </dsp:nvSpPr>
      <dsp:spPr>
        <a:xfrm>
          <a:off x="2694129" y="0"/>
          <a:ext cx="2786255" cy="2786255"/>
        </a:xfrm>
        <a:prstGeom prst="triangl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solidFill>
                <a:srgbClr val="E4D1CE"/>
              </a:solidFill>
              <a:effectLst/>
            </a:rPr>
            <a:t>Avanzado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solidFill>
                <a:srgbClr val="E4D1CE"/>
              </a:solidFill>
              <a:effectLst/>
            </a:rPr>
            <a:t>43 ENS</a:t>
          </a:r>
          <a:endParaRPr lang="es-CO" sz="2000" b="0" kern="1200" dirty="0">
            <a:solidFill>
              <a:srgbClr val="E4D1CE"/>
            </a:solidFill>
            <a:effectLst/>
          </a:endParaRPr>
        </a:p>
      </dsp:txBody>
      <dsp:txXfrm>
        <a:off x="3390693" y="1393128"/>
        <a:ext cx="1393127" cy="1393127"/>
      </dsp:txXfrm>
    </dsp:sp>
    <dsp:sp modelId="{3A59E620-E5DB-4B5B-A083-5B2D41FD9716}">
      <dsp:nvSpPr>
        <dsp:cNvPr id="0" name=""/>
        <dsp:cNvSpPr/>
      </dsp:nvSpPr>
      <dsp:spPr>
        <a:xfrm>
          <a:off x="1301002" y="2786255"/>
          <a:ext cx="2786255" cy="2786255"/>
        </a:xfrm>
        <a:prstGeom prst="triangle">
          <a:avLst/>
        </a:prstGeom>
        <a:solidFill>
          <a:srgbClr val="D17A5B"/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Intermedio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42 ENS</a:t>
          </a:r>
          <a:endParaRPr lang="es-CO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997566" y="4179383"/>
        <a:ext cx="1393127" cy="1393127"/>
      </dsp:txXfrm>
    </dsp:sp>
    <dsp:sp modelId="{1813CC91-24CD-4E88-84BD-BBD2ACDD9865}">
      <dsp:nvSpPr>
        <dsp:cNvPr id="0" name=""/>
        <dsp:cNvSpPr/>
      </dsp:nvSpPr>
      <dsp:spPr>
        <a:xfrm rot="10800000">
          <a:off x="2694129" y="2786255"/>
          <a:ext cx="2786255" cy="2786255"/>
        </a:xfrm>
        <a:prstGeom prst="triangle">
          <a:avLst/>
        </a:prstGeom>
        <a:solidFill>
          <a:srgbClr val="DEC8C4"/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srgbClr val="E4D1CE"/>
              </a:solidFill>
              <a:effectLst/>
            </a:rPr>
            <a:t>Autorización de PFC </a:t>
          </a:r>
          <a:r>
            <a:rPr lang="es-ES" sz="1700" b="0" kern="1200" dirty="0">
              <a:solidFill>
                <a:srgbClr val="E4D1CE"/>
              </a:solidFill>
              <a:effectLst/>
            </a:rPr>
            <a:t>condicionada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solidFill>
                <a:srgbClr val="E4D1CE"/>
              </a:solidFill>
              <a:effectLst/>
            </a:rPr>
            <a:t>3 ENS</a:t>
          </a:r>
          <a:endParaRPr lang="es-CO" sz="2000" b="0" kern="1200" dirty="0">
            <a:solidFill>
              <a:srgbClr val="E4D1CE"/>
            </a:solidFill>
            <a:effectLst/>
          </a:endParaRPr>
        </a:p>
      </dsp:txBody>
      <dsp:txXfrm rot="10800000">
        <a:off x="3390693" y="2786255"/>
        <a:ext cx="1393127" cy="1393127"/>
      </dsp:txXfrm>
    </dsp:sp>
    <dsp:sp modelId="{DFB99AE8-2BE3-4665-B83B-0BD9494D0D4C}">
      <dsp:nvSpPr>
        <dsp:cNvPr id="0" name=""/>
        <dsp:cNvSpPr/>
      </dsp:nvSpPr>
      <dsp:spPr>
        <a:xfrm>
          <a:off x="4087257" y="2786255"/>
          <a:ext cx="2786255" cy="2786255"/>
        </a:xfrm>
        <a:prstGeom prst="triangle">
          <a:avLst/>
        </a:prstGeom>
        <a:solidFill>
          <a:srgbClr val="DEDEDE"/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solidFill>
                <a:srgbClr val="E4D1CE"/>
              </a:solidFill>
              <a:effectLst/>
            </a:rPr>
            <a:t>Inicial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solidFill>
                <a:srgbClr val="E4D1CE"/>
              </a:solidFill>
              <a:effectLst/>
            </a:rPr>
            <a:t>41 ENS</a:t>
          </a:r>
          <a:endParaRPr lang="es-CO" sz="2000" b="0" kern="1200" dirty="0">
            <a:solidFill>
              <a:srgbClr val="E4D1CE"/>
            </a:solidFill>
            <a:effectLst/>
          </a:endParaRPr>
        </a:p>
      </dsp:txBody>
      <dsp:txXfrm>
        <a:off x="4783821" y="4179383"/>
        <a:ext cx="1393127" cy="139312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AEE0C-68B0-4069-A22A-47709C61B34F}">
      <dsp:nvSpPr>
        <dsp:cNvPr id="0" name=""/>
        <dsp:cNvSpPr/>
      </dsp:nvSpPr>
      <dsp:spPr>
        <a:xfrm>
          <a:off x="2694129" y="0"/>
          <a:ext cx="2786255" cy="2786255"/>
        </a:xfrm>
        <a:prstGeom prst="triangl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solidFill>
                <a:srgbClr val="E4D1CE"/>
              </a:solidFill>
              <a:effectLst/>
            </a:rPr>
            <a:t>Avanzado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solidFill>
                <a:srgbClr val="E4D1CE"/>
              </a:solidFill>
              <a:effectLst/>
            </a:rPr>
            <a:t>43 ENS</a:t>
          </a:r>
          <a:endParaRPr lang="es-CO" sz="2000" b="0" kern="1200" dirty="0">
            <a:solidFill>
              <a:srgbClr val="E4D1CE"/>
            </a:solidFill>
            <a:effectLst/>
          </a:endParaRPr>
        </a:p>
      </dsp:txBody>
      <dsp:txXfrm>
        <a:off x="3390693" y="1393128"/>
        <a:ext cx="1393127" cy="1393127"/>
      </dsp:txXfrm>
    </dsp:sp>
    <dsp:sp modelId="{3A59E620-E5DB-4B5B-A083-5B2D41FD9716}">
      <dsp:nvSpPr>
        <dsp:cNvPr id="0" name=""/>
        <dsp:cNvSpPr/>
      </dsp:nvSpPr>
      <dsp:spPr>
        <a:xfrm>
          <a:off x="1301002" y="2786255"/>
          <a:ext cx="2786255" cy="2786255"/>
        </a:xfrm>
        <a:prstGeom prst="triangle">
          <a:avLst/>
        </a:prstGeom>
        <a:solidFill>
          <a:srgbClr val="E7BBAB"/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solidFill>
                <a:srgbClr val="E4D1CE"/>
              </a:solidFill>
              <a:effectLst/>
            </a:rPr>
            <a:t>Intermedio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solidFill>
                <a:srgbClr val="E4D1CE"/>
              </a:solidFill>
              <a:effectLst/>
            </a:rPr>
            <a:t>42 ENS</a:t>
          </a:r>
          <a:endParaRPr lang="es-CO" sz="2000" b="0" kern="1200" dirty="0">
            <a:solidFill>
              <a:srgbClr val="E4D1CE"/>
            </a:solidFill>
            <a:effectLst/>
          </a:endParaRPr>
        </a:p>
      </dsp:txBody>
      <dsp:txXfrm>
        <a:off x="1997566" y="4179383"/>
        <a:ext cx="1393127" cy="1393127"/>
      </dsp:txXfrm>
    </dsp:sp>
    <dsp:sp modelId="{1813CC91-24CD-4E88-84BD-BBD2ACDD9865}">
      <dsp:nvSpPr>
        <dsp:cNvPr id="0" name=""/>
        <dsp:cNvSpPr/>
      </dsp:nvSpPr>
      <dsp:spPr>
        <a:xfrm rot="10800000">
          <a:off x="2694129" y="2786255"/>
          <a:ext cx="2786255" cy="2786255"/>
        </a:xfrm>
        <a:prstGeom prst="triangle">
          <a:avLst/>
        </a:prstGeom>
        <a:solidFill>
          <a:srgbClr val="E4D1CE"/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0" kern="1200" dirty="0">
              <a:solidFill>
                <a:srgbClr val="E4D1CE"/>
              </a:solidFill>
              <a:effectLst/>
            </a:rPr>
            <a:t>Autorización de PFC </a:t>
          </a:r>
          <a:r>
            <a:rPr lang="es-ES" sz="1700" b="0" kern="1200" dirty="0">
              <a:solidFill>
                <a:srgbClr val="E4D1CE"/>
              </a:solidFill>
              <a:effectLst/>
            </a:rPr>
            <a:t>condicionada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solidFill>
                <a:srgbClr val="E4D1CE"/>
              </a:solidFill>
              <a:effectLst/>
            </a:rPr>
            <a:t>3 ENS</a:t>
          </a:r>
          <a:endParaRPr lang="es-CO" sz="2000" b="0" kern="1200" dirty="0">
            <a:solidFill>
              <a:srgbClr val="E4D1CE"/>
            </a:solidFill>
            <a:effectLst/>
          </a:endParaRPr>
        </a:p>
      </dsp:txBody>
      <dsp:txXfrm rot="10800000">
        <a:off x="3390693" y="2786255"/>
        <a:ext cx="1393127" cy="1393127"/>
      </dsp:txXfrm>
    </dsp:sp>
    <dsp:sp modelId="{DFB99AE8-2BE3-4665-B83B-0BD9494D0D4C}">
      <dsp:nvSpPr>
        <dsp:cNvPr id="0" name=""/>
        <dsp:cNvSpPr/>
      </dsp:nvSpPr>
      <dsp:spPr>
        <a:xfrm>
          <a:off x="4087257" y="2786255"/>
          <a:ext cx="2786255" cy="2786255"/>
        </a:xfrm>
        <a:prstGeom prst="triangle">
          <a:avLst/>
        </a:prstGeom>
        <a:solidFill>
          <a:srgbClr val="A5A5A5"/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Inicial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41 ENS</a:t>
          </a:r>
          <a:endParaRPr lang="es-CO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83821" y="4179383"/>
        <a:ext cx="1393127" cy="1393127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6AEE0C-68B0-4069-A22A-47709C61B34F}">
      <dsp:nvSpPr>
        <dsp:cNvPr id="0" name=""/>
        <dsp:cNvSpPr/>
      </dsp:nvSpPr>
      <dsp:spPr>
        <a:xfrm>
          <a:off x="2694129" y="0"/>
          <a:ext cx="2786255" cy="2786255"/>
        </a:xfrm>
        <a:prstGeom prst="triangle">
          <a:avLst/>
        </a:prstGeom>
        <a:solidFill>
          <a:schemeClr val="accent2">
            <a:lumMod val="20000"/>
            <a:lumOff val="80000"/>
          </a:schemeClr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solidFill>
                <a:srgbClr val="E4D1CE"/>
              </a:solidFill>
              <a:effectLst/>
            </a:rPr>
            <a:t>Avanzado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solidFill>
                <a:srgbClr val="E4D1CE"/>
              </a:solidFill>
              <a:effectLst/>
            </a:rPr>
            <a:t>43 ENS</a:t>
          </a:r>
          <a:endParaRPr lang="es-CO" sz="2000" b="0" kern="1200" dirty="0">
            <a:solidFill>
              <a:srgbClr val="E4D1CE"/>
            </a:solidFill>
            <a:effectLst/>
          </a:endParaRPr>
        </a:p>
      </dsp:txBody>
      <dsp:txXfrm>
        <a:off x="3390693" y="1393128"/>
        <a:ext cx="1393127" cy="1393127"/>
      </dsp:txXfrm>
    </dsp:sp>
    <dsp:sp modelId="{3A59E620-E5DB-4B5B-A083-5B2D41FD9716}">
      <dsp:nvSpPr>
        <dsp:cNvPr id="0" name=""/>
        <dsp:cNvSpPr/>
      </dsp:nvSpPr>
      <dsp:spPr>
        <a:xfrm>
          <a:off x="1301002" y="2786255"/>
          <a:ext cx="2786255" cy="2786255"/>
        </a:xfrm>
        <a:prstGeom prst="triangle">
          <a:avLst/>
        </a:prstGeom>
        <a:solidFill>
          <a:srgbClr val="E7BBAB"/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solidFill>
                <a:srgbClr val="E4D1CE"/>
              </a:solidFill>
              <a:effectLst/>
            </a:rPr>
            <a:t>Intermedio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solidFill>
                <a:srgbClr val="E4D1CE"/>
              </a:solidFill>
              <a:effectLst/>
            </a:rPr>
            <a:t>42 ENS</a:t>
          </a:r>
          <a:endParaRPr lang="es-CO" sz="2000" b="0" kern="1200" dirty="0">
            <a:solidFill>
              <a:srgbClr val="E4D1CE"/>
            </a:solidFill>
            <a:effectLst/>
          </a:endParaRPr>
        </a:p>
      </dsp:txBody>
      <dsp:txXfrm>
        <a:off x="1997566" y="4179383"/>
        <a:ext cx="1393127" cy="1393127"/>
      </dsp:txXfrm>
    </dsp:sp>
    <dsp:sp modelId="{1813CC91-24CD-4E88-84BD-BBD2ACDD9865}">
      <dsp:nvSpPr>
        <dsp:cNvPr id="0" name=""/>
        <dsp:cNvSpPr/>
      </dsp:nvSpPr>
      <dsp:spPr>
        <a:xfrm rot="10800000">
          <a:off x="2694129" y="2786255"/>
          <a:ext cx="2786255" cy="2786255"/>
        </a:xfrm>
        <a:prstGeom prst="triangle">
          <a:avLst/>
        </a:prstGeom>
        <a:solidFill>
          <a:srgbClr val="B98981"/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Autorización de PFC </a:t>
          </a:r>
          <a:r>
            <a:rPr lang="es-ES" sz="17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condicionada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 ENS</a:t>
          </a:r>
          <a:endParaRPr lang="es-CO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3390693" y="2786255"/>
        <a:ext cx="1393127" cy="1393127"/>
      </dsp:txXfrm>
    </dsp:sp>
    <dsp:sp modelId="{DFB99AE8-2BE3-4665-B83B-0BD9494D0D4C}">
      <dsp:nvSpPr>
        <dsp:cNvPr id="0" name=""/>
        <dsp:cNvSpPr/>
      </dsp:nvSpPr>
      <dsp:spPr>
        <a:xfrm>
          <a:off x="4064967" y="2786255"/>
          <a:ext cx="2786255" cy="2786255"/>
        </a:xfrm>
        <a:prstGeom prst="triangle">
          <a:avLst/>
        </a:prstGeom>
        <a:solidFill>
          <a:srgbClr val="DEDEDE"/>
        </a:solidFill>
        <a:ln>
          <a:noFill/>
        </a:ln>
        <a:effectLst/>
        <a:sp3d prstMaterial="plastic">
          <a:bevelT w="50800" h="50800"/>
          <a:bevelB w="50800" h="508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solidFill>
                <a:srgbClr val="E4D1CE"/>
              </a:solidFill>
              <a:effectLst/>
            </a:rPr>
            <a:t>Inicial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solidFill>
                <a:srgbClr val="E4D1CE"/>
              </a:solidFill>
              <a:effectLst/>
            </a:rPr>
            <a:t>41 ENS</a:t>
          </a:r>
          <a:endParaRPr lang="es-CO" sz="2000" b="0" kern="1200" dirty="0">
            <a:solidFill>
              <a:srgbClr val="E4D1CE"/>
            </a:solidFill>
            <a:effectLst/>
          </a:endParaRPr>
        </a:p>
      </dsp:txBody>
      <dsp:txXfrm>
        <a:off x="4761531" y="4179383"/>
        <a:ext cx="1393127" cy="139312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71A8C7-1284-4FC7-9880-7F180C5A8E83}">
      <dsp:nvSpPr>
        <dsp:cNvPr id="0" name=""/>
        <dsp:cNvSpPr/>
      </dsp:nvSpPr>
      <dsp:spPr>
        <a:xfrm>
          <a:off x="4201840" y="2276790"/>
          <a:ext cx="677499" cy="641716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400" kern="1200"/>
        </a:p>
      </dsp:txBody>
      <dsp:txXfrm>
        <a:off x="4233166" y="2308116"/>
        <a:ext cx="614847" cy="579064"/>
      </dsp:txXfrm>
    </dsp:sp>
    <dsp:sp modelId="{1DFAEA2E-95C0-485F-B0FB-FAECDDFF4FD2}">
      <dsp:nvSpPr>
        <dsp:cNvPr id="0" name=""/>
        <dsp:cNvSpPr/>
      </dsp:nvSpPr>
      <dsp:spPr>
        <a:xfrm rot="19793800">
          <a:off x="4765251" y="1977004"/>
          <a:ext cx="1691725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691725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9D85A2-FC9A-4B70-9B85-7D9D3827C31B}">
      <dsp:nvSpPr>
        <dsp:cNvPr id="0" name=""/>
        <dsp:cNvSpPr/>
      </dsp:nvSpPr>
      <dsp:spPr>
        <a:xfrm rot="3469168">
          <a:off x="6149839" y="899202"/>
          <a:ext cx="1513381" cy="6535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Investigación -  Acción</a:t>
          </a:r>
          <a:endParaRPr lang="es-CO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81743" y="931106"/>
        <a:ext cx="1449573" cy="589742"/>
      </dsp:txXfrm>
    </dsp:sp>
    <dsp:sp modelId="{F7E27C10-E724-4EA0-BA8A-57701BED5CC6}">
      <dsp:nvSpPr>
        <dsp:cNvPr id="0" name=""/>
        <dsp:cNvSpPr/>
      </dsp:nvSpPr>
      <dsp:spPr>
        <a:xfrm rot="2104049">
          <a:off x="4695156" y="3418396"/>
          <a:ext cx="2029300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29300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0DFB3B-8C82-4593-BD4F-3C28B6C30714}">
      <dsp:nvSpPr>
        <dsp:cNvPr id="0" name=""/>
        <dsp:cNvSpPr/>
      </dsp:nvSpPr>
      <dsp:spPr>
        <a:xfrm rot="18280716">
          <a:off x="6249098" y="4001355"/>
          <a:ext cx="1513381" cy="6535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Dinámica de sistematización</a:t>
          </a:r>
          <a:endParaRPr lang="es-CO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281002" y="4033259"/>
        <a:ext cx="1449573" cy="589742"/>
      </dsp:txXfrm>
    </dsp:sp>
    <dsp:sp modelId="{3D68B7D2-4899-4701-BCB9-003E6087AD96}">
      <dsp:nvSpPr>
        <dsp:cNvPr id="0" name=""/>
        <dsp:cNvSpPr/>
      </dsp:nvSpPr>
      <dsp:spPr>
        <a:xfrm rot="8545482">
          <a:off x="2381078" y="3477688"/>
          <a:ext cx="2031474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031474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1EC436-944C-49A5-AEF8-061E5AD7DDCC}">
      <dsp:nvSpPr>
        <dsp:cNvPr id="0" name=""/>
        <dsp:cNvSpPr/>
      </dsp:nvSpPr>
      <dsp:spPr>
        <a:xfrm rot="2395936">
          <a:off x="1410394" y="4097089"/>
          <a:ext cx="1513381" cy="6535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Reflexión sobre la práctica</a:t>
          </a:r>
          <a:endParaRPr lang="es-CO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42298" y="4128993"/>
        <a:ext cx="1449573" cy="589742"/>
      </dsp:txXfrm>
    </dsp:sp>
    <dsp:sp modelId="{6FAA890E-0BB3-4A7F-B43F-F23A717AD032}">
      <dsp:nvSpPr>
        <dsp:cNvPr id="0" name=""/>
        <dsp:cNvSpPr/>
      </dsp:nvSpPr>
      <dsp:spPr>
        <a:xfrm rot="12767095">
          <a:off x="2542356" y="1891290"/>
          <a:ext cx="1803091" cy="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1803091" y="0"/>
              </a:lnTo>
            </a:path>
          </a:pathLst>
        </a:custGeom>
        <a:noFill/>
        <a:ln w="12700" cap="flat" cmpd="sng" algn="ctr">
          <a:solidFill>
            <a:schemeClr val="dk2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7E50FCC-29D9-47B1-A974-EBF20A36967C}">
      <dsp:nvSpPr>
        <dsp:cNvPr id="0" name=""/>
        <dsp:cNvSpPr/>
      </dsp:nvSpPr>
      <dsp:spPr>
        <a:xfrm rot="18566156">
          <a:off x="1427026" y="749564"/>
          <a:ext cx="1503178" cy="65355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Formación y acompañamiento situado</a:t>
          </a:r>
          <a:endParaRPr lang="es-CO" sz="14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58930" y="781468"/>
        <a:ext cx="1439370" cy="589742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8204BA-60B8-4D56-974A-20969B850622}">
      <dsp:nvSpPr>
        <dsp:cNvPr id="0" name=""/>
        <dsp:cNvSpPr/>
      </dsp:nvSpPr>
      <dsp:spPr>
        <a:xfrm>
          <a:off x="1396022" y="570279"/>
          <a:ext cx="4042034" cy="4042034"/>
        </a:xfrm>
        <a:prstGeom prst="blockArc">
          <a:avLst>
            <a:gd name="adj1" fmla="val 10739020"/>
            <a:gd name="adj2" fmla="val 16583545"/>
            <a:gd name="adj3" fmla="val 4641"/>
          </a:avLst>
        </a:prstGeom>
        <a:solidFill>
          <a:srgbClr val="EB6F8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7FAEB5-64DB-4974-9114-15A5ABAC5404}">
      <dsp:nvSpPr>
        <dsp:cNvPr id="0" name=""/>
        <dsp:cNvSpPr/>
      </dsp:nvSpPr>
      <dsp:spPr>
        <a:xfrm>
          <a:off x="1396295" y="617538"/>
          <a:ext cx="4042034" cy="4042034"/>
        </a:xfrm>
        <a:prstGeom prst="blockArc">
          <a:avLst>
            <a:gd name="adj1" fmla="val 5016933"/>
            <a:gd name="adj2" fmla="val 10821321"/>
            <a:gd name="adj3" fmla="val 4641"/>
          </a:avLst>
        </a:prstGeom>
        <a:solidFill>
          <a:srgbClr val="EB6F8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07B7468-46A7-4285-A17C-8DE1C0B78289}">
      <dsp:nvSpPr>
        <dsp:cNvPr id="0" name=""/>
        <dsp:cNvSpPr/>
      </dsp:nvSpPr>
      <dsp:spPr>
        <a:xfrm>
          <a:off x="1643038" y="605483"/>
          <a:ext cx="4042034" cy="4042034"/>
        </a:xfrm>
        <a:prstGeom prst="blockArc">
          <a:avLst>
            <a:gd name="adj1" fmla="val 21599673"/>
            <a:gd name="adj2" fmla="val 5447408"/>
            <a:gd name="adj3" fmla="val 4641"/>
          </a:avLst>
        </a:prstGeom>
        <a:solidFill>
          <a:srgbClr val="E43C68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6F152D6-786F-4C51-8657-37C6B9C91996}">
      <dsp:nvSpPr>
        <dsp:cNvPr id="0" name=""/>
        <dsp:cNvSpPr/>
      </dsp:nvSpPr>
      <dsp:spPr>
        <a:xfrm>
          <a:off x="1643171" y="582364"/>
          <a:ext cx="4042034" cy="4042034"/>
        </a:xfrm>
        <a:prstGeom prst="blockArc">
          <a:avLst>
            <a:gd name="adj1" fmla="val 16152360"/>
            <a:gd name="adj2" fmla="val 39934"/>
            <a:gd name="adj3" fmla="val 4641"/>
          </a:avLst>
        </a:prstGeom>
        <a:solidFill>
          <a:srgbClr val="E43C68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z="-70000" extrusionH="63500" prstMaterial="matte">
          <a:bevelT w="25400" h="6350" prst="relaxedInset"/>
          <a:contourClr>
            <a:schemeClr val="bg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7A1881E-BD30-478D-9CE9-84547C442125}">
      <dsp:nvSpPr>
        <dsp:cNvPr id="0" name=""/>
        <dsp:cNvSpPr/>
      </dsp:nvSpPr>
      <dsp:spPr>
        <a:xfrm>
          <a:off x="2706315" y="1695795"/>
          <a:ext cx="1861035" cy="1861035"/>
        </a:xfrm>
        <a:prstGeom prst="ellipse">
          <a:avLst/>
        </a:prstGeom>
        <a:noFill/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CO" sz="18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78857" y="1968337"/>
        <a:ext cx="1315951" cy="1315951"/>
      </dsp:txXfrm>
    </dsp:sp>
    <dsp:sp modelId="{BD6D4BE9-AFCE-41AB-80B9-2233E5A00C86}">
      <dsp:nvSpPr>
        <dsp:cNvPr id="0" name=""/>
        <dsp:cNvSpPr/>
      </dsp:nvSpPr>
      <dsp:spPr>
        <a:xfrm>
          <a:off x="2664830" y="220565"/>
          <a:ext cx="1944004" cy="817772"/>
        </a:xfrm>
        <a:prstGeom prst="ellipse">
          <a:avLst/>
        </a:prstGeom>
        <a:solidFill>
          <a:srgbClr val="E43866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Formación</a:t>
          </a:r>
          <a:endParaRPr lang="es-CO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49523" y="340325"/>
        <a:ext cx="1374618" cy="578252"/>
      </dsp:txXfrm>
    </dsp:sp>
    <dsp:sp modelId="{37C7F410-625E-4040-BE67-09C9EE913FEB}">
      <dsp:nvSpPr>
        <dsp:cNvPr id="0" name=""/>
        <dsp:cNvSpPr/>
      </dsp:nvSpPr>
      <dsp:spPr>
        <a:xfrm>
          <a:off x="4738174" y="2217426"/>
          <a:ext cx="1800001" cy="817772"/>
        </a:xfrm>
        <a:prstGeom prst="ellipse">
          <a:avLst/>
        </a:prstGeom>
        <a:solidFill>
          <a:srgbClr val="E43C68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Evaluación</a:t>
          </a:r>
          <a:endParaRPr lang="es-CO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01778" y="2337186"/>
        <a:ext cx="1272793" cy="578252"/>
      </dsp:txXfrm>
    </dsp:sp>
    <dsp:sp modelId="{3F48984F-AD8F-44B2-ABF4-422D9A246453}">
      <dsp:nvSpPr>
        <dsp:cNvPr id="0" name=""/>
        <dsp:cNvSpPr/>
      </dsp:nvSpPr>
      <dsp:spPr>
        <a:xfrm>
          <a:off x="2664830" y="4191546"/>
          <a:ext cx="1944004" cy="817772"/>
        </a:xfrm>
        <a:prstGeom prst="ellipse">
          <a:avLst/>
        </a:prstGeom>
        <a:solidFill>
          <a:srgbClr val="EB6F8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9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Investigación</a:t>
          </a:r>
          <a:endParaRPr lang="es-CO" sz="19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949523" y="4311306"/>
        <a:ext cx="1374618" cy="578252"/>
      </dsp:txXfrm>
    </dsp:sp>
    <dsp:sp modelId="{41F08BBA-AD16-4A3C-B7CD-61B6151A4A32}">
      <dsp:nvSpPr>
        <dsp:cNvPr id="0" name=""/>
        <dsp:cNvSpPr/>
      </dsp:nvSpPr>
      <dsp:spPr>
        <a:xfrm>
          <a:off x="543230" y="2217426"/>
          <a:ext cx="1800001" cy="817772"/>
        </a:xfrm>
        <a:prstGeom prst="ellipse">
          <a:avLst/>
        </a:prstGeom>
        <a:solidFill>
          <a:srgbClr val="F197AF"/>
        </a:soli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Extensión</a:t>
          </a:r>
          <a:endParaRPr lang="es-CO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06834" y="2337186"/>
        <a:ext cx="1272793" cy="57825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A96415-2263-4D76-BD73-BC4B3D15D78B}">
      <dsp:nvSpPr>
        <dsp:cNvPr id="0" name=""/>
        <dsp:cNvSpPr/>
      </dsp:nvSpPr>
      <dsp:spPr>
        <a:xfrm>
          <a:off x="-5287308" y="-809758"/>
          <a:ext cx="6296017" cy="6296017"/>
        </a:xfrm>
        <a:prstGeom prst="blockArc">
          <a:avLst>
            <a:gd name="adj1" fmla="val 18900000"/>
            <a:gd name="adj2" fmla="val 2700000"/>
            <a:gd name="adj3" fmla="val 343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D42481-93AA-4D23-9D4D-1FD5DC2589F0}">
      <dsp:nvSpPr>
        <dsp:cNvPr id="0" name=""/>
        <dsp:cNvSpPr/>
      </dsp:nvSpPr>
      <dsp:spPr>
        <a:xfrm>
          <a:off x="376133" y="246264"/>
          <a:ext cx="3588624" cy="4923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796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Educación inicial</a:t>
          </a:r>
          <a:endParaRPr lang="es-CO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6133" y="246264"/>
        <a:ext cx="3588624" cy="492342"/>
      </dsp:txXfrm>
    </dsp:sp>
    <dsp:sp modelId="{003544DD-D1BA-42D9-9874-F2484AC0F599}">
      <dsp:nvSpPr>
        <dsp:cNvPr id="0" name=""/>
        <dsp:cNvSpPr/>
      </dsp:nvSpPr>
      <dsp:spPr>
        <a:xfrm>
          <a:off x="68419" y="184721"/>
          <a:ext cx="615427" cy="615427"/>
        </a:xfrm>
        <a:prstGeom prst="ellipse">
          <a:avLst/>
        </a:prstGeom>
        <a:blipFill dpi="0" rotWithShape="1"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EAAF51-8079-4E7C-A5E4-C2A3AF88ACC4}">
      <dsp:nvSpPr>
        <dsp:cNvPr id="0" name=""/>
        <dsp:cNvSpPr/>
      </dsp:nvSpPr>
      <dsp:spPr>
        <a:xfrm>
          <a:off x="781118" y="984684"/>
          <a:ext cx="3183639" cy="4923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796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Educación rural</a:t>
          </a:r>
          <a:endParaRPr lang="es-CO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1118" y="984684"/>
        <a:ext cx="3183639" cy="492342"/>
      </dsp:txXfrm>
    </dsp:sp>
    <dsp:sp modelId="{26D6A365-D0D5-42A4-90EE-E95A120B2812}">
      <dsp:nvSpPr>
        <dsp:cNvPr id="0" name=""/>
        <dsp:cNvSpPr/>
      </dsp:nvSpPr>
      <dsp:spPr>
        <a:xfrm>
          <a:off x="473404" y="923141"/>
          <a:ext cx="615427" cy="615427"/>
        </a:xfrm>
        <a:prstGeom prst="ellipse">
          <a:avLst/>
        </a:prstGeom>
        <a:blipFill dpi="0" rotWithShape="0"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88CF473-BC52-4FFB-9995-2C959ADD24C3}">
      <dsp:nvSpPr>
        <dsp:cNvPr id="0" name=""/>
        <dsp:cNvSpPr/>
      </dsp:nvSpPr>
      <dsp:spPr>
        <a:xfrm>
          <a:off x="966308" y="1723103"/>
          <a:ext cx="2998450" cy="4923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796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Inclusión</a:t>
          </a:r>
          <a:endParaRPr lang="es-CO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66308" y="1723103"/>
        <a:ext cx="2998450" cy="492342"/>
      </dsp:txXfrm>
    </dsp:sp>
    <dsp:sp modelId="{CF8BF19B-E6CD-415E-868E-AA73973F95D9}">
      <dsp:nvSpPr>
        <dsp:cNvPr id="0" name=""/>
        <dsp:cNvSpPr/>
      </dsp:nvSpPr>
      <dsp:spPr>
        <a:xfrm>
          <a:off x="658594" y="1661560"/>
          <a:ext cx="615427" cy="615427"/>
        </a:xfrm>
        <a:prstGeom prst="ellipse">
          <a:avLst/>
        </a:prstGeom>
        <a:blipFill dpi="0" rotWithShape="0"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ACDDB8-D4BA-48B1-9BB4-433ACA9C7299}">
      <dsp:nvSpPr>
        <dsp:cNvPr id="0" name=""/>
        <dsp:cNvSpPr/>
      </dsp:nvSpPr>
      <dsp:spPr>
        <a:xfrm>
          <a:off x="966308" y="2461055"/>
          <a:ext cx="2998450" cy="4923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796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Innovación</a:t>
          </a:r>
          <a:endParaRPr lang="es-CO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66308" y="2461055"/>
        <a:ext cx="2998450" cy="492342"/>
      </dsp:txXfrm>
    </dsp:sp>
    <dsp:sp modelId="{152CDE3C-DD53-4080-8AE0-9A105E178F71}">
      <dsp:nvSpPr>
        <dsp:cNvPr id="0" name=""/>
        <dsp:cNvSpPr/>
      </dsp:nvSpPr>
      <dsp:spPr>
        <a:xfrm>
          <a:off x="658594" y="2399512"/>
          <a:ext cx="615427" cy="615427"/>
        </a:xfrm>
        <a:prstGeom prst="ellipse">
          <a:avLst/>
        </a:prstGeom>
        <a:blipFill dpi="0" rotWithShape="0"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04A550-A7AC-4FF1-B709-199E7225A048}">
      <dsp:nvSpPr>
        <dsp:cNvPr id="0" name=""/>
        <dsp:cNvSpPr/>
      </dsp:nvSpPr>
      <dsp:spPr>
        <a:xfrm>
          <a:off x="781118" y="3199474"/>
          <a:ext cx="3183639" cy="4923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796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Competencias ciudadanas y socioemocionales</a:t>
          </a:r>
          <a:endParaRPr lang="es-CO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781118" y="3199474"/>
        <a:ext cx="3183639" cy="492342"/>
      </dsp:txXfrm>
    </dsp:sp>
    <dsp:sp modelId="{531F76CF-141E-4756-AF0A-4CAE4C54D821}">
      <dsp:nvSpPr>
        <dsp:cNvPr id="0" name=""/>
        <dsp:cNvSpPr/>
      </dsp:nvSpPr>
      <dsp:spPr>
        <a:xfrm>
          <a:off x="473404" y="3137932"/>
          <a:ext cx="615427" cy="615427"/>
        </a:xfrm>
        <a:prstGeom prst="ellipse">
          <a:avLst/>
        </a:prstGeom>
        <a:blipFill dpi="0" rotWithShape="0"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AD9C8D-8EC9-41DD-82CB-A271D4C2BEF2}">
      <dsp:nvSpPr>
        <dsp:cNvPr id="0" name=""/>
        <dsp:cNvSpPr/>
      </dsp:nvSpPr>
      <dsp:spPr>
        <a:xfrm>
          <a:off x="376133" y="3937894"/>
          <a:ext cx="3588624" cy="49234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0796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Ciencia, Tecnología y Arte</a:t>
          </a:r>
          <a:endParaRPr lang="es-CO" sz="16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6133" y="3937894"/>
        <a:ext cx="3588624" cy="492342"/>
      </dsp:txXfrm>
    </dsp:sp>
    <dsp:sp modelId="{E6D90D2B-439A-4799-A798-BC42162EBECD}">
      <dsp:nvSpPr>
        <dsp:cNvPr id="0" name=""/>
        <dsp:cNvSpPr/>
      </dsp:nvSpPr>
      <dsp:spPr>
        <a:xfrm>
          <a:off x="68419" y="3876351"/>
          <a:ext cx="615427" cy="615427"/>
        </a:xfrm>
        <a:prstGeom prst="ellipse">
          <a:avLst/>
        </a:prstGeom>
        <a:blipFill dpi="0" rotWithShape="0"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935059-7537-465E-83B9-4853382E08B5}">
      <dsp:nvSpPr>
        <dsp:cNvPr id="0" name=""/>
        <dsp:cNvSpPr/>
      </dsp:nvSpPr>
      <dsp:spPr>
        <a:xfrm>
          <a:off x="848057" y="0"/>
          <a:ext cx="9611313" cy="5444702"/>
        </a:xfrm>
        <a:prstGeom prst="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0478340-027C-4A00-A4A8-F89B82ED0E45}">
      <dsp:nvSpPr>
        <dsp:cNvPr id="0" name=""/>
        <dsp:cNvSpPr/>
      </dsp:nvSpPr>
      <dsp:spPr>
        <a:xfrm>
          <a:off x="175786" y="1500527"/>
          <a:ext cx="3321222" cy="2443647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Año 1</a:t>
          </a: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kern="1200">
              <a:solidFill>
                <a:schemeClr val="tx1"/>
              </a:solidFill>
            </a:rPr>
            <a:t>Los docentes reconocen los retos, posibilidades, dificultades y fortalezas de los procesos misionales de la ENS y de sus prácticas pedagógicas como punto de partida para avanzar en su fortalecimiento.  </a:t>
          </a:r>
          <a:endParaRPr lang="es-CO" sz="1700" kern="1200" dirty="0">
            <a:solidFill>
              <a:schemeClr val="tx1"/>
            </a:solidFill>
          </a:endParaRPr>
        </a:p>
      </dsp:txBody>
      <dsp:txXfrm>
        <a:off x="295075" y="1619816"/>
        <a:ext cx="3082644" cy="2205069"/>
      </dsp:txXfrm>
    </dsp:sp>
    <dsp:sp modelId="{E1A84CBB-7A67-464B-949B-D2DEAA5B03D3}">
      <dsp:nvSpPr>
        <dsp:cNvPr id="0" name=""/>
        <dsp:cNvSpPr/>
      </dsp:nvSpPr>
      <dsp:spPr>
        <a:xfrm>
          <a:off x="3929318" y="1462087"/>
          <a:ext cx="3448790" cy="2520526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Año 2</a:t>
          </a: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kern="1200">
              <a:solidFill>
                <a:schemeClr val="tx1"/>
              </a:solidFill>
            </a:rPr>
            <a:t>Los docentes profundizan para la transformación de la práctica pedagógica y el fortalecimiento de los procesos misionales de la ENS, a través de la formación y la reflexión permanente entre pares.</a:t>
          </a:r>
          <a:endParaRPr lang="es-CO" sz="1700" kern="1200" dirty="0">
            <a:solidFill>
              <a:schemeClr val="tx1"/>
            </a:solidFill>
          </a:endParaRPr>
        </a:p>
      </dsp:txBody>
      <dsp:txXfrm>
        <a:off x="4052360" y="1585129"/>
        <a:ext cx="3202706" cy="2274442"/>
      </dsp:txXfrm>
    </dsp:sp>
    <dsp:sp modelId="{A805EF3D-1F7E-4F3E-AA83-E0AE7A2454DF}">
      <dsp:nvSpPr>
        <dsp:cNvPr id="0" name=""/>
        <dsp:cNvSpPr/>
      </dsp:nvSpPr>
      <dsp:spPr>
        <a:xfrm>
          <a:off x="7810419" y="1446036"/>
          <a:ext cx="3321222" cy="2552628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2800" b="1" kern="120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Año 3</a:t>
          </a:r>
        </a:p>
        <a:p>
          <a:pPr marL="0" lvl="0" indent="0" algn="just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700" kern="1200">
              <a:solidFill>
                <a:schemeClr val="tx1"/>
              </a:solidFill>
            </a:rPr>
            <a:t>Los docentes consolidan dinámicas de trabajo conjunto, reflexión y sistematización para institucionalizar una cultura de mejoramiento continuo que incida en la transformación de sus prácticas.</a:t>
          </a:r>
          <a:endParaRPr lang="es-CO" sz="1700" kern="1200" dirty="0">
            <a:solidFill>
              <a:schemeClr val="tx1"/>
            </a:solidFill>
          </a:endParaRPr>
        </a:p>
      </dsp:txBody>
      <dsp:txXfrm>
        <a:off x="7935028" y="1570645"/>
        <a:ext cx="3072004" cy="23034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yramid4">
  <dgm:title val=""/>
  <dgm:desc val=""/>
  <dgm:catLst>
    <dgm:cat type="pyramid" pri="4000"/>
    <dgm:cat type="relationship" pri="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varLst>
      <dgm:chMax val="9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4">
        <dgm:choose name="Name2">
          <dgm:if name="Name3" axis="ch" ptType="node" func="cnt" op="equ" val="1">
            <dgm:constrLst>
              <dgm:constr type="primFontSz" for="ch" ptType="node" op="equ" val="65"/>
              <dgm:constr type="t" for="ch" forName="triangle1"/>
              <dgm:constr type="l" for="ch" forName="triangle1"/>
              <dgm:constr type="h" for="ch" forName="triangle1" refType="h"/>
              <dgm:constr type="w" for="ch" forName="triangle1" refType="h"/>
            </dgm:constrLst>
          </dgm:if>
          <dgm:else name="Name4">
            <dgm:constrLst>
              <dgm:constr type="primFontSz" for="ch" ptType="node" op="equ" val="65"/>
              <dgm:constr type="t" for="ch" forName="triangle1"/>
              <dgm:constr type="l" for="ch" forName="triangle1" refType="h" fact="0.25"/>
              <dgm:constr type="h" for="ch" forName="triangle1" refType="h" fact="0.5"/>
              <dgm:constr type="w" for="ch" forName="triangle1" refType="h" fact="0.5"/>
              <dgm:constr type="t" for="ch" forName="triangle2" refType="h" fact="0.5"/>
              <dgm:constr type="l" for="ch" forName="triangle2"/>
              <dgm:constr type="h" for="ch" forName="triangle2" refType="h" fact="0.5"/>
              <dgm:constr type="w" for="ch" forName="triangle2" refType="h" fact="0.5"/>
              <dgm:constr type="t" for="ch" forName="triangle3" refType="h" fact="0.5"/>
              <dgm:constr type="l" for="ch" forName="triangle3" refType="h" fact="0.25"/>
              <dgm:constr type="h" for="ch" forName="triangle3" refType="h" fact="0.5"/>
              <dgm:constr type="w" for="ch" forName="triangle3" refType="h" fact="0.5"/>
              <dgm:constr type="t" for="ch" forName="triangle4" refType="h" fact="0.5"/>
              <dgm:constr type="l" for="ch" forName="triangle4" refType="h" fact="0.5"/>
              <dgm:constr type="h" for="ch" forName="triangle4" refType="h" fact="0.5"/>
              <dgm:constr type="w" for="ch" forName="triangle4" refType="h" fact="0.5"/>
            </dgm:constrLst>
          </dgm:else>
        </dgm:choose>
      </dgm:if>
      <dgm:else name="Name5">
        <dgm:constrLst>
          <dgm:constr type="primFontSz" for="ch" ptType="node" op="equ" val="65"/>
          <dgm:constr type="t" for="ch" forName="triangle1"/>
          <dgm:constr type="l" for="ch" forName="triangle1" refType="h" fact="0.33"/>
          <dgm:constr type="h" for="ch" forName="triangle1" refType="h" fact="0.33"/>
          <dgm:constr type="w" for="ch" forName="triangle1" refType="h" fact="0.33"/>
          <dgm:constr type="t" for="ch" forName="triangle2" refType="h" fact="0.33"/>
          <dgm:constr type="l" for="ch" forName="triangle2" refType="h" fact="0.165"/>
          <dgm:constr type="h" for="ch" forName="triangle2" refType="h" fact="0.33"/>
          <dgm:constr type="w" for="ch" forName="triangle2" refType="h" fact="0.33"/>
          <dgm:constr type="t" for="ch" forName="triangle3" refType="h" fact="0.33"/>
          <dgm:constr type="l" for="ch" forName="triangle3" refType="h" fact="0.33"/>
          <dgm:constr type="h" for="ch" forName="triangle3" refType="h" fact="0.33"/>
          <dgm:constr type="w" for="ch" forName="triangle3" refType="h" fact="0.33"/>
          <dgm:constr type="t" for="ch" forName="triangle4" refType="h" fact="0.33"/>
          <dgm:constr type="l" for="ch" forName="triangle4" refType="h" fact="0.495"/>
          <dgm:constr type="h" for="ch" forName="triangle4" refType="h" fact="0.33"/>
          <dgm:constr type="w" for="ch" forName="triangle4" refType="h" fact="0.33"/>
          <dgm:constr type="t" for="ch" forName="triangle5" refType="h" fact="0.66"/>
          <dgm:constr type="l" for="ch" forName="triangle5"/>
          <dgm:constr type="h" for="ch" forName="triangle5" refType="h" fact="0.33"/>
          <dgm:constr type="w" for="ch" forName="triangle5" refType="h" fact="0.33"/>
          <dgm:constr type="t" for="ch" forName="triangle6" refType="h" fact="0.66"/>
          <dgm:constr type="l" for="ch" forName="triangle6" refType="h" fact="0.165"/>
          <dgm:constr type="h" for="ch" forName="triangle6" refType="h" fact="0.33"/>
          <dgm:constr type="w" for="ch" forName="triangle6" refType="h" fact="0.33"/>
          <dgm:constr type="t" for="ch" forName="triangle7" refType="h" fact="0.66"/>
          <dgm:constr type="l" for="ch" forName="triangle7" refType="h" fact="0.33"/>
          <dgm:constr type="h" for="ch" forName="triangle7" refType="h" fact="0.33"/>
          <dgm:constr type="w" for="ch" forName="triangle7" refType="h" fact="0.33"/>
          <dgm:constr type="t" for="ch" forName="triangle8" refType="h" fact="0.66"/>
          <dgm:constr type="l" for="ch" forName="triangle8" refType="h" fact="0.495"/>
          <dgm:constr type="h" for="ch" forName="triangle8" refType="h" fact="0.33"/>
          <dgm:constr type="w" for="ch" forName="triangle8" refType="h" fact="0.33"/>
          <dgm:constr type="t" for="ch" forName="triangle9" refType="h" fact="0.66"/>
          <dgm:constr type="l" for="ch" forName="triangle9" refType="h" fact="0.66"/>
          <dgm:constr type="h" for="ch" forName="triangle9" refType="h" fact="0.33"/>
          <dgm:constr type="w" for="ch" forName="triangle9" refType="h" fact="0.33"/>
        </dgm:constrLst>
      </dgm:else>
    </dgm:choose>
    <dgm:ruleLst/>
    <dgm:choose name="Name6">
      <dgm:if name="Name7" axis="ch" ptType="node" func="cnt" op="gte" val="1">
        <dgm:layoutNode name="triangle1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8"/>
    </dgm:choose>
    <dgm:choose name="Name9">
      <dgm:if name="Name10" axis="ch" ptType="node" func="cnt" op="gte" val="2">
        <dgm:layoutNode name="triangle2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1">
            <dgm:if name="Name12" func="var" arg="dir" op="equ" val="norm">
              <dgm:presOf axis="ch desOrSelf" ptType="node node" st="2 1" cnt="1 0"/>
            </dgm:if>
            <dgm:else name="Name13">
              <dgm:presOf axis="ch desOrSelf" ptType="node node" st="4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3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presOf axis="ch desOrSelf" ptType="node node" st="3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4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14">
            <dgm:if name="Name15" func="var" arg="dir" op="equ" val="norm">
              <dgm:presOf axis="ch desOrSelf" ptType="node node" st="4 1" cnt="1 0"/>
            </dgm:if>
            <dgm:else name="Name16">
              <dgm:presOf axis="ch desOrSelf" ptType="node node" st="2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17"/>
    </dgm:choose>
    <dgm:choose name="Name18">
      <dgm:if name="Name19" axis="ch" ptType="node" func="cnt" op="gte" val="5">
        <dgm:layoutNode name="triangle5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0">
            <dgm:if name="Name21" func="var" arg="dir" op="equ" val="norm">
              <dgm:presOf axis="ch desOrSelf" ptType="node node" st="5 1" cnt="1 0"/>
            </dgm:if>
            <dgm:else name="Name22">
              <dgm:presOf axis="ch desOrSelf" ptType="node node" st="9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6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3">
            <dgm:if name="Name24" func="var" arg="dir" op="equ" val="norm">
              <dgm:presOf axis="ch desOrSelf" ptType="node node" st="6 1" cnt="1 0"/>
            </dgm:if>
            <dgm:else name="Name25">
              <dgm:presOf axis="ch desOrSelf" ptType="node node" st="8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7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presOf axis="ch desOrSelf" ptType="node node" st="7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8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rot="180" type="triangle" r:blip="">
            <dgm:adjLst/>
          </dgm:shape>
          <dgm:choose name="Name26">
            <dgm:if name="Name27" func="var" arg="dir" op="equ" val="norm">
              <dgm:presOf axis="ch desOrSelf" ptType="node node" st="8 1" cnt="1 0"/>
            </dgm:if>
            <dgm:else name="Name28">
              <dgm:presOf axis="ch desOrSelf" ptType="node node" st="6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triangle9" styleLbl="node1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triangle" r:blip="">
            <dgm:adjLst/>
          </dgm:shape>
          <dgm:choose name="Name29">
            <dgm:if name="Name30" func="var" arg="dir" op="equ" val="norm">
              <dgm:presOf axis="ch desOrSelf" ptType="node node" st="9 1" cnt="1 0"/>
            </dgm:if>
            <dgm:else name="Name31">
              <dgm:presOf axis="ch desOrSelf" ptType="node node" st="5 1" cnt="1 0"/>
            </dgm:else>
          </dgm:choose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2"/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RadialCluster">
  <dgm:title val=""/>
  <dgm:desc val=""/>
  <dgm:catLst>
    <dgm:cat type="relationship" pri="19500"/>
    <dgm:cat type="cycle" pri="1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alg type="composite">
      <dgm:param type="ar" val="1.00"/>
    </dgm:alg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cnt="1 0" func="cnt" op="equ" val="1">
            <dgm:constrLst>
              <dgm:constr type="l" for="ch" forName="textCenter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r" for="ch" forName="cycle_1" refType="w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5" axis="ch ch" ptType="node node" cnt="1 0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6" axis="ch ch" ptType="node node" cnt="1 0" func="cnt" op="equ" val="3">
            <dgm:choose name="Name7">
              <dgm:if name="Name8" axis="ch ch ch" ptType="node node node" st="1 2 0" cnt="1 1 0" func="cnt" op="equ" val="1">
                <dgm:choose name="Name9">
                  <dgm:if name="Name10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12">
                <dgm:choose name="Name13">
                  <dgm:if name="Name14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15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r" for="ch" forName="cycle_2" refType="w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l" for="ch" forName="cycle_3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16" axis="ch ch" ptType="node node" cnt="1 0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r" for="ch" forName="cycle_2" refType="w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l" for="ch" forName="cycle_4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17" axis="ch ch" ptType="node node" cnt="1 0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r" for="ch" forName="cycle_3" refType="w" fact="0.89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l" for="ch" forName="cycle_4" refType="w" fact="0.11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18" axis="ch ch" ptType="node node" cnt="1 0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r" for="ch" forName="cycle_2" refType="w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r" for="ch" forName="cycle_3" refType="w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l" for="ch" forName="cycle_5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l" for="ch" forName="cycle_6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19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r" for="ch" forName="cycle_2" refType="w" fact="0.938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r" for="ch" forName="cycle_3" refType="w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r" for="ch" forName="cycle_4" refType="w" fact="0.8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l" for="ch" forName="cycle_5" refType="w" fact="0.2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l" for="ch" forName="cycle_6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l" for="ch" forName="cycle_7" refType="w" fact="0.062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if>
      <dgm:else name="Name20">
        <dgm:choose name="Name21">
          <dgm:if name="Name22" axis="ch ch" ptType="node node" func="cnt" op="equ" val="1">
            <dgm:constrLst>
              <dgm:constr type="r" for="ch" forName="textCenter" refType="w"/>
              <dgm:constr type="ctrY" for="ch" forName="textCenter" refType="h" fact="0.5"/>
              <dgm:constr type="w" for="ch" forName="textCenter" refType="w" fact="0.32"/>
              <dgm:constr type="h" for="ch" forName="textCenter" refType="w" refFor="ch" refForName="textCenter"/>
              <dgm:constr type="l" for="ch" forName="cycle_1"/>
              <dgm:constr type="ctrY" for="ch" forName="cycle_1" refType="h" fact="0.5"/>
              <dgm:constr type="w" for="ch" forName="cycle_1" refType="w" fact="0.56"/>
              <dgm:constr type="h" for="ch" forName="cycle_1" refType="h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userS" for="des" ptType="node" refType="w" refFor="ch" refForName="textCenter" fact="0.67"/>
            </dgm:constrLst>
          </dgm:if>
          <dgm:if name="Name23" axis="ch ch" ptType="node node" func="cnt" op="equ" val="2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5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/>
              <dgm:constr type="h" for="ch" forName="cycle_1" refType="h" fact="0.34"/>
              <dgm:constr type="ctrX" for="ch" forName="cycle_2" refType="w" fact="0.5"/>
              <dgm:constr type="b" for="ch" forName="cycle_2" refType="h"/>
              <dgm:constr type="w" for="ch" forName="cycle_2" refType="w"/>
              <dgm:constr type="h" for="ch" forName="cycle_2" refType="h" fact="0.34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userS" for="des" ptType="node" refType="w" refFor="ch" refForName="textCenter" fact="0.67"/>
            </dgm:constrLst>
          </dgm:if>
          <dgm:if name="Name24" axis="ch ch" ptType="node node" func="cnt" op="equ" val="3">
            <dgm:choose name="Name25">
              <dgm:if name="Name26" axis="ch ch ch" ptType="node node node" st="1 2 0" cnt="1 1 0" func="cnt" op="equ" val="1">
                <dgm:choose name="Name27">
                  <dgm:if name="Name28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29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 fact="0.85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if>
              <dgm:else name="Name30">
                <dgm:choose name="Name31">
                  <dgm:if name="Name32" axis="ch ch ch" ptType="node node node" st="1 3 0" cnt="1 1 0" func="cnt" op="equ" val="1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 fact="0.85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if>
                  <dgm:else name="Name33">
                    <dgm:constrLst>
                      <dgm:constr type="ctrX" for="ch" forName="textCenter" refType="w" fact="0.5"/>
                      <dgm:constr type="t" for="ch" forName="textCenter" refType="h" fact="0.436"/>
                      <dgm:constr type="w" for="ch" forName="textCenter" refType="w" fact="0.21"/>
                      <dgm:constr type="h" for="ch" forName="textCenter" refType="w" refFor="ch" refForName="textCenter"/>
                      <dgm:constr type="ctrX" for="ch" forName="cycle_1" refType="w" fact="0.5"/>
                      <dgm:constr type="t" for="ch" forName="cycle_1"/>
                      <dgm:constr type="w" for="ch" forName="cycle_1" refType="w" fact="0.61"/>
                      <dgm:constr type="h" for="ch" forName="cycle_1" refType="h" fact="0.36"/>
                      <dgm:constr type="diam" for="ch" forName="cycle_1" refType="w" fact="0.5"/>
                      <dgm:constr type="l" for="ch" forName="cycle_2"/>
                      <dgm:constr type="b" for="ch" forName="cycle_2" refType="h"/>
                      <dgm:constr type="w" for="ch" forName="cycle_2" refType="w" fact="0.46"/>
                      <dgm:constr type="h" for="ch" forName="cycle_2" refType="h" fact="0.54"/>
                      <dgm:constr type="diam" for="ch" forName="cycle_2" refType="w" fact="0.5"/>
                      <dgm:constr type="r" for="ch" forName="cycle_3" refType="w"/>
                      <dgm:constr type="b" for="ch" forName="cycle_3" refType="h"/>
                      <dgm:constr type="w" for="ch" forName="cycle_3" refType="w" fact="0.46"/>
                      <dgm:constr type="h" for="ch" forName="cycle_3" refType="h" fact="0.54"/>
                      <dgm:constr type="diam" for="ch" forName="cycle_3" refType="w" fact="0.5"/>
                      <dgm:constr type="primFontSz" for="ch" forName="textCenter" val="65"/>
                      <dgm:constr type="primFontSz" for="des" forName="childCenter1" val="65"/>
                      <dgm:constr type="primFontSz" for="des" forName="text1" op="equ" val="65"/>
                      <dgm:constr type="primFontSz" for="des" forName="childCenter2" refType="primFontSz" refFor="des" refForName="childCenter1" op="equ"/>
                      <dgm:constr type="primFontSz" for="des" forName="text2" refType="primFontSz" refFor="des" refForName="text1" op="equ"/>
                      <dgm:constr type="primFontSz" for="des" forName="childCenter3" refType="primFontSz" refFor="des" refForName="childCenter1" op="equ"/>
                      <dgm:constr type="primFontSz" for="des" forName="text3" refType="primFontSz" refFor="des" refForName="text1" op="equ"/>
                      <dgm:constr type="userS" for="des" ptType="node" refType="w" refFor="ch" refForName="textCenter" fact="0.67"/>
                    </dgm:constrLst>
                  </dgm:else>
                </dgm:choose>
              </dgm:else>
            </dgm:choose>
          </dgm:if>
          <dgm:if name="Name34" axis="ch ch" ptType="node node" func="cnt" op="equ" val="4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5"/>
              <dgm:constr type="h" for="ch" forName="cycle_1" refType="h" fact="0.33"/>
              <dgm:constr type="l" for="ch" forName="cycle_2"/>
              <dgm:constr type="ctrY" for="ch" forName="cycle_2" refType="h" fact="0.5"/>
              <dgm:constr type="w" for="ch" forName="cycle_2" refType="w" fact="0.33"/>
              <dgm:constr type="h" for="ch" forName="cycle_2" refType="h" fact="0.5"/>
              <dgm:constr type="ctrX" for="ch" forName="cycle_3" refType="w" fact="0.5"/>
              <dgm:constr type="b" for="ch" forName="cycle_3" refType="h"/>
              <dgm:constr type="w" for="ch" forName="cycle_3" refType="w" fact="0.5"/>
              <dgm:constr type="h" for="ch" forName="cycle_3" refType="h" fact="0.33"/>
              <dgm:constr type="r" for="ch" forName="cycle_4" refType="w"/>
              <dgm:constr type="ctrY" for="ch" forName="cycle_4" refType="h" fact="0.5"/>
              <dgm:constr type="w" for="ch" forName="cycle_4" refType="w" fact="0.33"/>
              <dgm:constr type="h" for="ch" forName="cycle_4" refType="h" fact="0.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userS" for="des" ptType="node" refType="w" refFor="ch" refForName="textCenter" fact="0.67"/>
            </dgm:constrLst>
          </dgm:if>
          <dgm:if name="Name35" axis="ch ch" ptType="node node" func="cnt" op="equ" val="5">
            <dgm:constrLst>
              <dgm:constr type="ctrX" for="ch" forName="textCenter" refType="w" fact="0.5"/>
              <dgm:constr type="t" for="ch" forName="textCenter" refType="h" fact="0.42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24"/>
              <dgm:constr type="w" for="ch" forName="cycle_2" refType="w" fact="0.33"/>
              <dgm:constr type="h" for="ch" forName="cycle_2" refType="w" refFor="ch" refForName="cycle_2"/>
              <dgm:constr type="l" for="ch" forName="cycle_3" refType="w" fact="0.11"/>
              <dgm:constr type="b" for="ch" forName="cycle_3" refType="h"/>
              <dgm:constr type="w" for="ch" forName="cycle_3" refType="w" fact="0.33"/>
              <dgm:constr type="h" for="ch" forName="cycle_3" refType="w" refFor="ch" refForName="cycle_3"/>
              <dgm:constr type="r" for="ch" forName="cycle_4" refType="w" fact="0.89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t" for="ch" forName="cycle_5" refType="h" fact="0.24"/>
              <dgm:constr type="w" for="ch" forName="cycle_5" refType="w" fact="0.33"/>
              <dgm:constr type="h" for="ch" forName="cycle_5" refType="w" refFor="ch" refForName="cycle_5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userS" for="des" ptType="node" refType="w" refFor="ch" refForName="textCenter" fact="0.67"/>
            </dgm:constrLst>
          </dgm:if>
          <dgm:if name="Name36" axis="ch ch" ptType="node node" func="cnt" op="equ" val="6">
            <dgm:constrLst>
              <dgm:constr type="ctrX" for="ch" forName="textCenter" refType="w" fact="0.5"/>
              <dgm:constr type="ctrY" for="ch" forName="textCenter" refType="h" fact="0.5"/>
              <dgm:constr type="w" for="ch" forName="textCenter" refType="w" fact="0.2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33"/>
              <dgm:constr type="h" for="ch" forName="cycle_1" refType="w" refFor="ch" refForName="cycle_1"/>
              <dgm:constr type="l" for="ch" forName="cycle_2"/>
              <dgm:constr type="t" for="ch" forName="cycle_2" refType="h" fact="0.17"/>
              <dgm:constr type="w" for="ch" forName="cycle_2" refType="w" fact="0.33"/>
              <dgm:constr type="h" for="ch" forName="cycle_2" refType="w" refFor="ch" refForName="cycle_2"/>
              <dgm:constr type="l" for="ch" forName="cycle_3"/>
              <dgm:constr type="b" for="ch" forName="cycle_3" refType="h" fact="0.83"/>
              <dgm:constr type="w" for="ch" forName="cycle_3" refType="w" fact="0.33"/>
              <dgm:constr type="h" for="ch" forName="cycle_3" refType="w" refFor="ch" refForName="cycle_3"/>
              <dgm:constr type="ctrX" for="ch" forName="cycle_4" refType="w" fact="0.5"/>
              <dgm:constr type="b" for="ch" forName="cycle_4" refType="h"/>
              <dgm:constr type="w" for="ch" forName="cycle_4" refType="w" fact="0.33"/>
              <dgm:constr type="h" for="ch" forName="cycle_4" refType="w" refFor="ch" refForName="cycle_4"/>
              <dgm:constr type="r" for="ch" forName="cycle_5" refType="w"/>
              <dgm:constr type="b" for="ch" forName="cycle_5" refType="h" fact="0.83"/>
              <dgm:constr type="w" for="ch" forName="cycle_5" refType="w" fact="0.33"/>
              <dgm:constr type="h" for="ch" forName="cycle_5" refType="w" refFor="ch" refForName="cycle_5"/>
              <dgm:constr type="r" for="ch" forName="cycle_6" refType="w"/>
              <dgm:constr type="t" for="ch" forName="cycle_6" refType="h" fact="0.17"/>
              <dgm:constr type="w" for="ch" forName="cycle_6" refType="w" fact="0.33"/>
              <dgm:constr type="h" for="ch" forName="cycle_6" refType="w" refFor="ch" refForName="cycle_6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userS" for="des" ptType="node" refType="w" refFor="ch" refForName="textCenter" fact="0.67"/>
            </dgm:constrLst>
          </dgm:if>
          <dgm:else name="Name37">
            <dgm:constrLst>
              <dgm:constr type="ctrX" for="ch" forName="textCenter" refType="w" fact="0.5"/>
              <dgm:constr type="t" for="ch" forName="textCenter" refType="h" fact="0.444"/>
              <dgm:constr type="w" for="ch" forName="textCenter" refType="w" fact="0.167"/>
              <dgm:constr type="h" for="ch" forName="textCenter" refType="w" refFor="ch" refForName="textCenter"/>
              <dgm:constr type="ctrX" for="ch" forName="cycle_1" refType="w" fact="0.5"/>
              <dgm:constr type="t" for="ch" forName="cycle_1"/>
              <dgm:constr type="w" for="ch" forName="cycle_1" refType="w" fact="0.263"/>
              <dgm:constr type="h" for="ch" forName="cycle_1" refType="w" refFor="ch" refForName="cycle_1"/>
              <dgm:constr type="l" for="ch" forName="cycle_2" refType="w" fact="0.062"/>
              <dgm:constr type="t" for="ch" forName="cycle_2" refType="h" fact="0.141"/>
              <dgm:constr type="w" for="ch" forName="cycle_2" refType="w" fact="0.263"/>
              <dgm:constr type="h" for="ch" forName="cycle_2" refType="w" refFor="ch" refForName="cycle_2"/>
              <dgm:constr type="l" for="ch" forName="cycle_3"/>
              <dgm:constr type="b" for="ch" forName="cycle_3" refType="h" fact="0.74"/>
              <dgm:constr type="w" for="ch" forName="cycle_3" refType="w" fact="0.263"/>
              <dgm:constr type="h" for="ch" forName="cycle_3" refType="w" refFor="ch" refForName="cycle_3"/>
              <dgm:constr type="l" for="ch" forName="cycle_4" refType="w" fact="0.2"/>
              <dgm:constr type="b" for="ch" forName="cycle_4" refType="h"/>
              <dgm:constr type="w" for="ch" forName="cycle_4" refType="w" fact="0.263"/>
              <dgm:constr type="h" for="ch" forName="cycle_4" refType="w" refFor="ch" refForName="cycle_4"/>
              <dgm:constr type="r" for="ch" forName="cycle_5" refType="w" fact="0.8"/>
              <dgm:constr type="b" for="ch" forName="cycle_5" refType="h"/>
              <dgm:constr type="w" for="ch" forName="cycle_5" refType="w" fact="0.263"/>
              <dgm:constr type="h" for="ch" forName="cycle_5" refType="w" refFor="ch" refForName="cycle_5"/>
              <dgm:constr type="r" for="ch" forName="cycle_6" refType="w"/>
              <dgm:constr type="b" for="ch" forName="cycle_6" refType="h" fact="0.74"/>
              <dgm:constr type="w" for="ch" forName="cycle_6" refType="w" fact="0.263"/>
              <dgm:constr type="h" for="ch" forName="cycle_6" refType="w" refFor="ch" refForName="cycle_6"/>
              <dgm:constr type="r" for="ch" forName="cycle_7" refType="w" fact="0.938"/>
              <dgm:constr type="t" for="ch" forName="cycle_7" refType="h" fact="0.141"/>
              <dgm:constr type="w" for="ch" forName="cycle_7" refType="w" fact="0.263"/>
              <dgm:constr type="h" for="ch" forName="cycle_7" refType="w" refFor="ch" refForName="cycle_7"/>
              <dgm:constr type="primFontSz" for="ch" forName="textCenter" val="65"/>
              <dgm:constr type="primFontSz" for="des" forName="childCenter1" val="65"/>
              <dgm:constr type="primFontSz" for="des" forName="text1" op="equ" val="65"/>
              <dgm:constr type="primFontSz" for="des" forName="childCenter2" refType="primFontSz" refFor="des" refForName="childCenter1" op="equ"/>
              <dgm:constr type="primFontSz" for="des" forName="text2" refType="primFontSz" refFor="des" refForName="text1" op="equ"/>
              <dgm:constr type="primFontSz" for="des" forName="childCenter3" refType="primFontSz" refFor="des" refForName="childCenter1" op="equ"/>
              <dgm:constr type="primFontSz" for="des" forName="text3" refType="primFontSz" refFor="des" refForName="text1" op="equ"/>
              <dgm:constr type="primFontSz" for="des" forName="childCenter4" refType="primFontSz" refFor="des" refForName="childCenter1" op="equ"/>
              <dgm:constr type="primFontSz" for="des" forName="text4" refType="primFontSz" refFor="des" refForName="text1" op="equ"/>
              <dgm:constr type="primFontSz" for="des" forName="childCenter5" refType="primFontSz" refFor="des" refForName="childCenter1" op="equ"/>
              <dgm:constr type="primFontSz" for="des" forName="text5" refType="primFontSz" refFor="des" refForName="text1" op="equ"/>
              <dgm:constr type="primFontSz" for="des" forName="childCenter6" refType="primFontSz" refFor="des" refForName="childCenter1" op="equ"/>
              <dgm:constr type="primFontSz" for="des" forName="text6" refType="primFontSz" refFor="des" refForName="text1" op="equ"/>
              <dgm:constr type="primFontSz" for="des" forName="childCenter7" refType="primFontSz" refFor="des" refForName="childCenter1" op="equ"/>
              <dgm:constr type="primFontSz" for="des" forName="text7" refType="primFontSz" refFor="des" refForName="text1" op="equ"/>
              <dgm:constr type="userS" for="des" ptType="node" refType="w" refFor="ch" refForName="textCenter" fact="0.67"/>
            </dgm:constrLst>
          </dgm:else>
        </dgm:choose>
      </dgm:else>
    </dgm:choose>
    <dgm:forEach name="Name38" axis="ch" ptType="node" cnt="1">
      <dgm:choose name="Name39">
        <dgm:if name="Name40" axis="des" func="maxDepth" op="lte" val="1">
          <dgm:layoutNode name="singleCycle">
            <dgm:choose name="Name41">
              <dgm:if name="Name42" axis="ch" ptType="node" func="cnt" op="equ" val="1">
                <dgm:choose name="Name43">
                  <dgm:if name="Name44" func="var" arg="dir" op="equ" val="norm">
                    <dgm:alg type="cycle">
                      <dgm:param type="stAng" val="90"/>
                      <dgm:param type="ctrShpMap" val="fNode"/>
                    </dgm:alg>
                  </dgm:if>
                  <dgm:else name="Name45">
                    <dgm:alg type="cycle">
                      <dgm:param type="stAng" val="-90"/>
                      <dgm:param type="spanAng" val="-360"/>
                      <dgm:param type="ctrShpMap" val="fNode"/>
                    </dgm:alg>
                  </dgm:else>
                </dgm:choose>
              </dgm:if>
              <dgm:else name="Name46">
                <dgm:choose name="Name47">
                  <dgm:if name="Name48" func="var" arg="dir" op="equ" val="norm">
                    <dgm:alg type="cycle">
                      <dgm:param type="ctrShpMap" val="fNode"/>
                    </dgm:alg>
                  </dgm:if>
                  <dgm:else name="Name49">
                    <dgm:alg type="cycle">
                      <dgm:param type="spanAng" val="-360"/>
                      <dgm:param type="ctrShpMap" val="fNode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hoose name="Name50">
              <dgm:if name="Name51" axis="ch" ptType="node" func="cnt" op="equ" val="0">
                <dgm:constrLst>
                  <dgm:constr type="w" for="ch" forName="singleCenter" refType="w"/>
                  <dgm:constr type="h" for="ch" forName="singleCenter" refType="w" refFor="ch" refForName="singleCenter"/>
                </dgm:constrLst>
              </dgm:if>
              <dgm:if name="Name52" axis="ch" ptType="node" func="cnt" op="equ" val="1">
                <dgm:constrLst>
                  <dgm:constr type="w" for="ch" forName="singleCenter" refType="w" fact="0.5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if>
              <dgm:else name="Name53">
                <dgm:constrLst>
                  <dgm:constr type="w" for="ch" forName="singleCenter" refType="w" fact="0.3"/>
                  <dgm:constr type="h" for="ch" forName="singleCenter" refType="w" refFor="ch" refForName="singleCenter"/>
                  <dgm:constr type="userS" for="ch" ptType="node" refType="w" refFor="ch" refForName="singleCenter" fact="0.67"/>
                </dgm:constrLst>
              </dgm:else>
            </dgm:choose>
            <dgm:layoutNode name="singleCenter" styleLbl="node1">
              <dgm:varLst>
                <dgm:chMax val="7"/>
                <dgm:chPref val="7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self" ptType="node"/>
              <dgm:constrLst>
                <dgm:constr type="tMarg" refType="primFontSz" fact="0.2"/>
                <dgm:constr type="bMarg" refType="primFontSz" fact="0.2"/>
                <dgm:constr type="lMarg" refType="primFontSz" fact="0.2"/>
                <dgm:constr type="rMarg" refType="primFontSz" fact="0.2"/>
              </dgm:constrLst>
              <dgm:ruleLst>
                <dgm:rule type="primFontSz" val="5" fact="NaN" max="NaN"/>
              </dgm:ruleLst>
            </dgm:layoutNode>
            <dgm:forEach name="Name54" axis="ch" cnt="21">
              <dgm:forEach name="Name55" axis="self" ptType="parTrans">
                <dgm:layoutNode name="Name56">
                  <dgm:alg type="conn">
                    <dgm:param type="dim" val="1D"/>
                    <dgm:param type="begPts" val="auto"/>
                    <dgm:param type="endPts" val="auto"/>
                    <dgm:param type="begSty" val="noArr"/>
                    <dgm:param type="endSty" val="noArr"/>
                  </dgm:alg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</dgm:layoutNode>
              </dgm:forEach>
              <dgm:forEach name="Name57" axis="self" ptType="node">
                <dgm:layoutNode name="text0" styleLbl="node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/>
                  </dgm:shape>
                  <dgm:presOf axis="desOrSelf" ptType="node"/>
                  <dgm:constrLst>
                    <dgm:constr type="userS"/>
                    <dgm:constr type="w" refType="userS"/>
                    <dgm:constr type="h" refType="w"/>
                    <dgm:constr type="tMarg" refType="primFontSz" fact="0.2"/>
                    <dgm:constr type="bMarg" refType="primFontSz" fact="0.2"/>
                    <dgm:constr type="lMarg" refType="primFontSz" fact="0.2"/>
                    <dgm:constr type="rMarg" refType="primFontSz" fact="0.2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if>
        <dgm:else name="Name58">
          <dgm:layoutNode name="textCenter" styleLbl="node1">
            <dgm:alg type="tx"/>
            <dgm:shape xmlns:r="http://schemas.openxmlformats.org/officeDocument/2006/relationships" type="roundRect" r:blip="">
              <dgm:adjLst/>
            </dgm:shape>
            <dgm:presOf axis="self" ptType="node"/>
            <dgm:constrLst>
              <dgm:constr type="tMarg" refType="primFontSz" fact="0.2"/>
              <dgm:constr type="bMarg" refType="primFontSz" fact="0.2"/>
              <dgm:constr type="lMarg" refType="primFontSz" fact="0.2"/>
              <dgm:constr type="rMarg" refType="primFontSz" fact="0.2"/>
            </dgm:constrLst>
            <dgm:ruleLst>
              <dgm:rule type="primFontSz" val="5" fact="NaN" max="NaN"/>
            </dgm:ruleLst>
          </dgm:layoutNode>
          <dgm:choose name="Name59">
            <dgm:if name="Name60" axis="ch" ptType="node" func="cnt" op="gte" val="1">
              <dgm:layoutNode name="cycle_1">
                <dgm:choose name="Name61">
                  <dgm:if name="Name62" func="var" arg="dir" op="equ" val="norm">
                    <dgm:choose name="Name63">
                      <dgm:if name="Name64" axis="ch" ptType="node" func="cnt" op="equ" val="1">
                        <dgm:choose name="Name65">
                          <dgm:if name="Name66" axis="ch ch" ptType="node node" st="1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67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68">
                            <dgm:alg type="cycle">
                              <dgm:param type="ctrShpMap" val="fNode"/>
                              <dgm:param type="stAng" val="0"/>
                              <dgm:param type="spanAng" val="180"/>
                            </dgm:alg>
                          </dgm:else>
                        </dgm:choose>
                      </dgm:if>
                      <dgm:if name="Name69" axis="ch" ptType="node" func="cnt" op="equ" val="2">
                        <dgm:choose name="Name70">
                          <dgm:if name="Name7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3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4" axis="ch" ptType="node" func="cnt" op="equ" val="3">
                        <dgm:choose name="Name75">
                          <dgm:if name="Name7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7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78">
                            <dgm:alg type="cycle">
                              <dgm:param type="ctrShpMap" val="fNode"/>
                              <dgm:param type="stAng" val="270"/>
                              <dgm:param type="spanAng" val="180"/>
                            </dgm:alg>
                          </dgm:else>
                        </dgm:choose>
                      </dgm:if>
                      <dgm:if name="Name79" axis="ch" ptType="node" func="cnt" op="equ" val="4">
                        <dgm:choose name="Name80">
                          <dgm:if name="Name8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3">
                            <dgm:alg type="cycle">
                              <dgm:param type="ctrShpMap" val="fNode"/>
                              <dgm:param type="stAng" val="292.5"/>
                              <dgm:param type="spanAng" val="135"/>
                            </dgm:alg>
                          </dgm:else>
                        </dgm:choose>
                      </dgm:if>
                      <dgm:if name="Name84" axis="ch" ptType="node" func="cnt" op="equ" val="5">
                        <dgm:choose name="Name85">
                          <dgm:if name="Name8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8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8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89" axis="ch" ptType="node" func="cnt" op="equ" val="6">
                        <dgm:choose name="Name90">
                          <dgm:if name="Name91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2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94" axis="ch" ptType="node" func="cnt" op="gte" val="7">
                        <dgm:choose name="Name95">
                          <dgm:if name="Name96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97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90"/>
                            </dgm:alg>
                          </dgm:if>
                          <dgm:else name="Name9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99"/>
                    </dgm:choose>
                  </dgm:if>
                  <dgm:else name="Name100">
                    <dgm:choose name="Name101">
                      <dgm:if name="Name102" axis="ch" ptType="node" func="cnt" op="equ" val="1">
                        <dgm:choose name="Name103">
                          <dgm:if name="Name104" axis="ch ch" ptType="node node" st="1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05" axis="ch ch" ptType="node node" st="1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06">
                            <dgm:alg type="cycle">
                              <dgm:param type="ctrShpMap" val="fNode"/>
                              <dgm:param type="stAng" val="0"/>
                              <dgm:param type="spanAng" val="-180"/>
                            </dgm:alg>
                          </dgm:else>
                        </dgm:choose>
                      </dgm:if>
                      <dgm:if name="Name107" axis="ch" ptType="node" func="cnt" op="equ" val="2">
                        <dgm:choose name="Name108">
                          <dgm:if name="Name10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1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2" axis="ch" ptType="node" func="cnt" op="equ" val="3">
                        <dgm:choose name="Name113">
                          <dgm:if name="Name11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1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16">
                            <dgm:alg type="cycle">
                              <dgm:param type="ctrShpMap" val="fNode"/>
                              <dgm:param type="stAng" val="90"/>
                              <dgm:param type="spanAng" val="-180"/>
                            </dgm:alg>
                          </dgm:else>
                        </dgm:choose>
                      </dgm:if>
                      <dgm:if name="Name117" axis="ch" ptType="node" func="cnt" op="equ" val="4">
                        <dgm:choose name="Name118">
                          <dgm:if name="Name11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1">
                            <dgm:alg type="cycle">
                              <dgm:param type="ctrShpMap" val="fNode"/>
                              <dgm:param type="stAng" val="67.5"/>
                              <dgm:param type="spanAng" val="-135"/>
                            </dgm:alg>
                          </dgm:else>
                        </dgm:choose>
                      </dgm:if>
                      <dgm:if name="Name122" axis="ch" ptType="node" func="cnt" op="equ" val="5">
                        <dgm:choose name="Name123">
                          <dgm:if name="Name12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2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2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27" axis="ch" ptType="node" func="cnt" op="equ" val="6">
                        <dgm:choose name="Name128">
                          <dgm:if name="Name129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0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132" axis="ch" ptType="node" func="cnt" op="gte" val="7">
                        <dgm:choose name="Name133">
                          <dgm:if name="Name134" axis="ch ch" ptType="node node" st="1 1" cnt="1 0" func="cnt" op="equ" val="1">
                            <dgm:alg type="cycle">
                              <dgm:param type="ctrShpMap" val="fNode"/>
                              <dgm:param type="stAng" val="0"/>
                            </dgm:alg>
                          </dgm:if>
                          <dgm:if name="Name135" axis="ch ch" ptType="node node" st="1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-90"/>
                            </dgm:alg>
                          </dgm:if>
                          <dgm:else name="Name13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137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138" axis="ch" ptType="node" cnt="1">
                  <dgm:layoutNode name="childCenter1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139" axis="ch">
                    <dgm:forEach name="Name140" axis="self" ptType="parTrans">
                      <dgm:layoutNode name="Name141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142" axis="self" ptType="node">
                      <dgm:layoutNode name="text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143" axis="ch" ptType="parTrans" cnt="1">
                <dgm:layoutNode name="Name144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1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145"/>
          </dgm:choose>
          <dgm:choose name="Name146">
            <dgm:if name="Name147" axis="ch" ptType="node" func="cnt" op="gte" val="2">
              <dgm:layoutNode name="cycle_2">
                <dgm:choose name="Name148">
                  <dgm:if name="Name149" func="var" arg="dir" op="equ" val="norm">
                    <dgm:choose name="Name150">
                      <dgm:if name="Name151" axis="ch" ptType="node" func="cnt" op="equ" val="2">
                        <dgm:choose name="Name152">
                          <dgm:if name="Name153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54" axis="ch ch" ptType="node node" st="2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155">
                            <dgm:alg type="cycle">
                              <dgm:param type="ctrShpMap" val="fNode"/>
                              <dgm:param type="stAng" val="90"/>
                              <dgm:param type="spanAng" val="180"/>
                            </dgm:alg>
                          </dgm:else>
                        </dgm:choose>
                      </dgm:if>
                      <dgm:if name="Name156" axis="ch" ptType="node" func="cnt" op="equ" val="3">
                        <dgm:choose name="Name157">
                          <dgm:if name="Name158" axis="ch ch" ptType="node node" st="2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159" axis="ch ch" ptType="node node" st="2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  <dgm:param type="horzAlign" val="r"/>
                              <dgm:param type="vertAlign" val="b"/>
                            </dgm:alg>
                          </dgm:if>
                          <dgm:else name="Name160">
                            <dgm:alg type="cycle">
                              <dgm:param type="ctrShpMap" val="fNode"/>
                              <dgm:param type="stAng" val="30"/>
                              <dgm:param type="spanAng" val="180"/>
                            </dgm:alg>
                          </dgm:else>
                        </dgm:choose>
                      </dgm:if>
                      <dgm:if name="Name161" axis="ch" ptType="node" func="cnt" op="equ" val="4">
                        <dgm:choose name="Name162">
                          <dgm:if name="Name163" axis="ch ch" ptType="node node" st="2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164" axis="ch ch" ptType="node node" st="2 1" cnt="1 0" func="cnt" op="equ" val="2">
                            <dgm:alg type="cycle">
                              <dgm:param type="ctrShpMap" val="fNode"/>
                              <dgm:param type="stAng" val="45"/>
                              <dgm:param type="spanAng" val="90"/>
                            </dgm:alg>
                          </dgm:if>
                          <dgm:else name="Name165">
                            <dgm:alg type="cycle">
                              <dgm:param type="ctrShpMap" val="fNode"/>
                              <dgm:param type="stAng" val="22.5"/>
                              <dgm:param type="spanAng" val="135"/>
                            </dgm:alg>
                          </dgm:else>
                        </dgm:choose>
                      </dgm:if>
                      <dgm:if name="Name166" axis="ch" ptType="node" func="cnt" op="equ" val="5">
                        <dgm:choose name="Name167">
                          <dgm:if name="Name168" axis="ch ch" ptType="node node" st="2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169" axis="ch ch" ptType="node node" st="2 1" cnt="1 0" func="cnt" op="equ" val="2">
                            <dgm:alg type="cycle">
                              <dgm:param type="ctrShpMap" val="fNode"/>
                              <dgm:param type="stAng" val="27"/>
                              <dgm:param type="spanAng" val="90"/>
                            </dgm:alg>
                          </dgm:if>
                          <dgm:else name="Name17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1" axis="ch" ptType="node" func="cnt" op="equ" val="6">
                        <dgm:choose name="Name172">
                          <dgm:if name="Name173" axis="ch ch" ptType="node node" st="2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174" axis="ch ch" ptType="node node" st="2 1" cnt="1 0" func="cnt" op="equ" val="2">
                            <dgm:alg type="cycle">
                              <dgm:param type="ctrShpMap" val="fNode"/>
                              <dgm:param type="stAng" val="15"/>
                              <dgm:param type="spanAng" val="90"/>
                            </dgm:alg>
                          </dgm:if>
                          <dgm:else name="Name175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176" axis="ch" ptType="node" func="cnt" op="gte" val="7">
                        <dgm:choose name="Name177">
                          <dgm:if name="Name178" axis="ch ch" ptType="node node" st="2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179" axis="ch ch" ptType="node node" st="2 1" cnt="1 0" func="cnt" op="equ" val="2">
                            <dgm:alg type="cycle">
                              <dgm:param type="ctrShpMap" val="fNode"/>
                              <dgm:param type="stAng" val="6"/>
                              <dgm:param type="spanAng" val="90"/>
                            </dgm:alg>
                          </dgm:if>
                          <dgm:else name="Name18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181"/>
                    </dgm:choose>
                  </dgm:if>
                  <dgm:else name="Name182">
                    <dgm:choose name="Name183">
                      <dgm:if name="Name184" axis="ch" ptType="node" func="cnt" op="equ" val="2">
                        <dgm:choose name="Name185">
                          <dgm:if name="Name186" axis="ch ch" ptType="node node" st="2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187" axis="ch ch" ptType="node node" st="2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188">
                            <dgm:alg type="cycle">
                              <dgm:param type="ctrShpMap" val="fNode"/>
                              <dgm:param type="stAng" val="270"/>
                              <dgm:param type="spanAng" val="-180"/>
                            </dgm:alg>
                          </dgm:else>
                        </dgm:choose>
                      </dgm:if>
                      <dgm:if name="Name189" axis="ch" ptType="node" func="cnt" op="equ" val="3">
                        <dgm:choose name="Name190">
                          <dgm:if name="Name191" axis="ch ch" ptType="node node" st="2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192" axis="ch ch" ptType="node node" st="2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  <dgm:param type="horzAlign" val="l"/>
                              <dgm:param type="vertAlign" val="b"/>
                            </dgm:alg>
                          </dgm:if>
                          <dgm:else name="Name193">
                            <dgm:alg type="cycle">
                              <dgm:param type="ctrShpMap" val="fNode"/>
                              <dgm:param type="stAng" val="330"/>
                              <dgm:param type="spanAng" val="-180"/>
                            </dgm:alg>
                          </dgm:else>
                        </dgm:choose>
                      </dgm:if>
                      <dgm:if name="Name194" axis="ch" ptType="node" func="cnt" op="equ" val="4">
                        <dgm:choose name="Name195">
                          <dgm:if name="Name196" axis="ch ch" ptType="node node" st="2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197" axis="ch ch" ptType="node node" st="2 1" cnt="1 0" func="cnt" op="equ" val="2">
                            <dgm:alg type="cycle">
                              <dgm:param type="ctrShpMap" val="fNode"/>
                              <dgm:param type="stAng" val="315"/>
                              <dgm:param type="spanAng" val="-90"/>
                            </dgm:alg>
                          </dgm:if>
                          <dgm:else name="Name198">
                            <dgm:alg type="cycle">
                              <dgm:param type="ctrShpMap" val="fNode"/>
                              <dgm:param type="stAng" val="337.5"/>
                              <dgm:param type="spanAng" val="-135"/>
                            </dgm:alg>
                          </dgm:else>
                        </dgm:choose>
                      </dgm:if>
                      <dgm:if name="Name199" axis="ch" ptType="node" func="cnt" op="equ" val="5">
                        <dgm:choose name="Name200">
                          <dgm:if name="Name201" axis="ch ch" ptType="node node" st="2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202" axis="ch ch" ptType="node node" st="2 1" cnt="1 0" func="cnt" op="equ" val="2">
                            <dgm:alg type="cycle">
                              <dgm:param type="ctrShpMap" val="fNode"/>
                              <dgm:param type="stAng" val="333"/>
                              <dgm:param type="spanAng" val="-90"/>
                            </dgm:alg>
                          </dgm:if>
                          <dgm:else name="Name20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4" axis="ch" ptType="node" func="cnt" op="equ" val="6">
                        <dgm:choose name="Name205">
                          <dgm:if name="Name206" axis="ch ch" ptType="node node" st="2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207" axis="ch ch" ptType="node node" st="2 1" cnt="1 0" func="cnt" op="equ" val="2">
                            <dgm:alg type="cycle">
                              <dgm:param type="ctrShpMap" val="fNode"/>
                              <dgm:param type="stAng" val="345"/>
                              <dgm:param type="spanAng" val="-90"/>
                            </dgm:alg>
                          </dgm:if>
                          <dgm:else name="Name20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09" axis="ch" ptType="node" func="cnt" op="gte" val="7">
                        <dgm:choose name="Name210">
                          <dgm:if name="Name211" axis="ch ch" ptType="node node" st="2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212" axis="ch ch" ptType="node node" st="2 1" cnt="1 0" func="cnt" op="equ" val="2">
                            <dgm:alg type="cycle">
                              <dgm:param type="ctrShpMap" val="fNode"/>
                              <dgm:param type="stAng" val="353"/>
                              <dgm:param type="spanAng" val="-90"/>
                            </dgm:alg>
                          </dgm:if>
                          <dgm:else name="Name213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14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15" axis="ch" ptType="node" st="2" cnt="1">
                  <dgm:layoutNode name="childCenter2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16" axis="ch">
                    <dgm:forEach name="Name217" axis="self" ptType="parTrans">
                      <dgm:layoutNode name="Name218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19" axis="self" ptType="node">
                      <dgm:layoutNode name="text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20" axis="ch" ptType="parTrans" st="2" cnt="1">
                <dgm:layoutNode name="Name221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22"/>
          </dgm:choose>
          <dgm:choose name="Name223">
            <dgm:if name="Name224" axis="ch" ptType="node" func="cnt" op="gte" val="3">
              <dgm:layoutNode name="cycle_3">
                <dgm:choose name="Name225">
                  <dgm:if name="Name226" func="var" arg="dir" op="equ" val="norm">
                    <dgm:choose name="Name227">
                      <dgm:if name="Name228" axis="ch" ptType="node" func="cnt" op="equ" val="3">
                        <dgm:choose name="Name229">
                          <dgm:if name="Name230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  <dgm:param type="horzAlign" val="l"/>
                              <dgm:param type="vertAlign" val="b"/>
                            </dgm:alg>
                          </dgm:if>
                          <dgm:if name="Name231" axis="ch ch" ptType="node node" st="3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  <dgm:param type="horzAlign" val="l"/>
                              <dgm:param type="vertAlign" val="b"/>
                            </dgm:alg>
                          </dgm:if>
                          <dgm:else name="Name232">
                            <dgm:alg type="cycle">
                              <dgm:param type="ctrShpMap" val="fNode"/>
                              <dgm:param type="stAng" val="150"/>
                              <dgm:param type="spanAng" val="180"/>
                            </dgm:alg>
                          </dgm:else>
                        </dgm:choose>
                      </dgm:if>
                      <dgm:if name="Name233" axis="ch" ptType="node" func="cnt" op="equ" val="4">
                        <dgm:choose name="Name234">
                          <dgm:if name="Name235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36" axis="ch ch" ptType="node node" st="3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237">
                            <dgm:alg type="cycle">
                              <dgm:param type="ctrShpMap" val="fNode"/>
                              <dgm:param type="stAng" val="112.5"/>
                              <dgm:param type="spanAng" val="135"/>
                            </dgm:alg>
                          </dgm:else>
                        </dgm:choose>
                      </dgm:if>
                      <dgm:if name="Name238" axis="ch" ptType="node" func="cnt" op="equ" val="5">
                        <dgm:choose name="Name239">
                          <dgm:if name="Name240" axis="ch ch" ptType="node node" st="3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241" axis="ch ch" ptType="node node" st="3 1" cnt="1 0" func="cnt" op="equ" val="2">
                            <dgm:alg type="cycle">
                              <dgm:param type="ctrShpMap" val="fNode"/>
                              <dgm:param type="stAng" val="99"/>
                              <dgm:param type="spanAng" val="90"/>
                            </dgm:alg>
                          </dgm:if>
                          <dgm:else name="Name24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3" axis="ch" ptType="node" func="cnt" op="equ" val="6">
                        <dgm:choose name="Name244">
                          <dgm:if name="Name245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246" axis="ch ch" ptType="node node" st="3 1" cnt="1 0" func="cnt" op="equ" val="2">
                            <dgm:alg type="cycle">
                              <dgm:param type="ctrShpMap" val="fNode"/>
                              <dgm:param type="stAng" val="75"/>
                              <dgm:param type="spanAng" val="90"/>
                            </dgm:alg>
                          </dgm:if>
                          <dgm:else name="Name247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248" axis="ch" ptType="node" func="cnt" op="gte" val="7">
                        <dgm:choose name="Name249">
                          <dgm:if name="Name250" axis="ch ch" ptType="node node" st="3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251" axis="ch ch" ptType="node node" st="3 1" cnt="1 0" func="cnt" op="equ" val="2">
                            <dgm:alg type="cycle">
                              <dgm:param type="ctrShpMap" val="fNode"/>
                              <dgm:param type="stAng" val="57"/>
                              <dgm:param type="spanAng" val="90"/>
                            </dgm:alg>
                          </dgm:if>
                          <dgm:else name="Name252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253"/>
                    </dgm:choose>
                  </dgm:if>
                  <dgm:else name="Name254">
                    <dgm:choose name="Name255">
                      <dgm:if name="Name256" axis="ch" ptType="node" func="cnt" op="equ" val="3">
                        <dgm:choose name="Name257">
                          <dgm:if name="Name258" axis="ch ch" ptType="node node" st="3 1" cnt="1 0" func="cnt" op="equ" val="1">
                            <dgm:alg type="cycle">
                              <dgm:param type="ctrShpMap" val="fNode"/>
                              <dgm:param type="stAng" val="120"/>
                              <dgm:param type="horzAlign" val="r"/>
                              <dgm:param type="vertAlign" val="b"/>
                            </dgm:alg>
                          </dgm:if>
                          <dgm:if name="Name259" axis="ch ch" ptType="node node" st="3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  <dgm:param type="horzAlign" val="r"/>
                              <dgm:param type="vertAlign" val="b"/>
                            </dgm:alg>
                          </dgm:if>
                          <dgm:else name="Name260">
                            <dgm:alg type="cycle">
                              <dgm:param type="ctrShpMap" val="fNode"/>
                              <dgm:param type="stAng" val="210"/>
                              <dgm:param type="spanAng" val="-180"/>
                            </dgm:alg>
                          </dgm:else>
                        </dgm:choose>
                      </dgm:if>
                      <dgm:if name="Name261" axis="ch" ptType="node" func="cnt" op="equ" val="4">
                        <dgm:choose name="Name262">
                          <dgm:if name="Name263" axis="ch ch" ptType="node node" st="3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264" axis="ch ch" ptType="node node" st="3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265">
                            <dgm:alg type="cycle">
                              <dgm:param type="ctrShpMap" val="fNode"/>
                              <dgm:param type="stAng" val="247.5"/>
                              <dgm:param type="spanAng" val="-135"/>
                            </dgm:alg>
                          </dgm:else>
                        </dgm:choose>
                      </dgm:if>
                      <dgm:if name="Name266" axis="ch" ptType="node" func="cnt" op="equ" val="5">
                        <dgm:choose name="Name267">
                          <dgm:if name="Name268" axis="ch ch" ptType="node node" st="3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269" axis="ch ch" ptType="node node" st="3 1" cnt="1 0" func="cnt" op="equ" val="2">
                            <dgm:alg type="cycle">
                              <dgm:param type="ctrShpMap" val="fNode"/>
                              <dgm:param type="stAng" val="261"/>
                              <dgm:param type="spanAng" val="-90"/>
                            </dgm:alg>
                          </dgm:if>
                          <dgm:else name="Name27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1" axis="ch" ptType="node" func="cnt" op="equ" val="6">
                        <dgm:choose name="Name272">
                          <dgm:if name="Name273" axis="ch ch" ptType="node node" st="3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274" axis="ch ch" ptType="node node" st="3 1" cnt="1 0" func="cnt" op="equ" val="2">
                            <dgm:alg type="cycle">
                              <dgm:param type="ctrShpMap" val="fNode"/>
                              <dgm:param type="stAng" val="285"/>
                              <dgm:param type="spanAng" val="-90"/>
                            </dgm:alg>
                          </dgm:if>
                          <dgm:else name="Name275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276" axis="ch" ptType="node" func="cnt" op="gte" val="7">
                        <dgm:choose name="Name277">
                          <dgm:if name="Name278" axis="ch ch" ptType="node node" st="3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279" axis="ch ch" ptType="node node" st="3 1" cnt="1 0" func="cnt" op="equ" val="2">
                            <dgm:alg type="cycle">
                              <dgm:param type="ctrShpMap" val="fNode"/>
                              <dgm:param type="stAng" val="302"/>
                              <dgm:param type="spanAng" val="-90"/>
                            </dgm:alg>
                          </dgm:if>
                          <dgm:else name="Name280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281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282" axis="ch" ptType="node" st="3" cnt="1">
                  <dgm:layoutNode name="childCenter3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283" axis="ch">
                    <dgm:forEach name="Name284" axis="self" ptType="parTrans">
                      <dgm:layoutNode name="Name285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286" axis="self" ptType="node">
                      <dgm:layoutNode name="text3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287" axis="ch" ptType="parTrans" st="3" cnt="1">
                <dgm:layoutNode name="Name288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3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289"/>
          </dgm:choose>
          <dgm:choose name="Name290">
            <dgm:if name="Name291" axis="ch" ptType="node" func="cnt" op="gte" val="4">
              <dgm:layoutNode name="cycle_4">
                <dgm:choose name="Name292">
                  <dgm:if name="Name293" func="var" arg="dir" op="equ" val="norm">
                    <dgm:choose name="Name294">
                      <dgm:if name="Name295" axis="ch" ptType="node" func="cnt" op="equ" val="4">
                        <dgm:choose name="Name296">
                          <dgm:if name="Name297" axis="ch ch" ptType="node node" st="4 1" cnt="1 0" func="cnt" op="equ" val="1">
                            <dgm:alg type="cycle">
                              <dgm:param type="ctrShpMap" val="fNode"/>
                              <dgm:param type="stAng" val="270"/>
                            </dgm:alg>
                          </dgm:if>
                          <dgm:if name="Name298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90"/>
                            </dgm:alg>
                          </dgm:if>
                          <dgm:else name="Name299">
                            <dgm:alg type="cycle">
                              <dgm:param type="ctrShpMap" val="fNode"/>
                              <dgm:param type="stAng" val="202.5"/>
                              <dgm:param type="spanAng" val="135"/>
                            </dgm:alg>
                          </dgm:else>
                        </dgm:choose>
                      </dgm:if>
                      <dgm:if name="Name300" axis="ch" ptType="node" func="cnt" op="equ" val="5">
                        <dgm:choose name="Name301">
                          <dgm:if name="Name302" axis="ch ch" ptType="node node" st="4 1" cnt="1 0" func="cnt" op="equ" val="1">
                            <dgm:alg type="cycle">
                              <dgm:param type="ctrShpMap" val="fNode"/>
                              <dgm:param type="stAng" val="216"/>
                            </dgm:alg>
                          </dgm:if>
                          <dgm:if name="Name303" axis="ch ch" ptType="node node" st="4 1" cnt="1 0" func="cnt" op="equ" val="2">
                            <dgm:alg type="cycle">
                              <dgm:param type="ctrShpMap" val="fNode"/>
                              <dgm:param type="stAng" val="171"/>
                              <dgm:param type="spanAng" val="90"/>
                            </dgm:alg>
                          </dgm:if>
                          <dgm:else name="Name30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05" axis="ch" ptType="node" func="cnt" op="equ" val="6">
                        <dgm:choose name="Name306">
                          <dgm:if name="Name307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08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90"/>
                            </dgm:alg>
                          </dgm:if>
                          <dgm:else name="Name309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10" axis="ch" ptType="node" func="cnt" op="gte" val="7">
                        <dgm:choose name="Name311">
                          <dgm:if name="Name312" axis="ch ch" ptType="node node" st="4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13" axis="ch ch" ptType="node node" st="4 1" cnt="1 0" func="cnt" op="equ" val="2">
                            <dgm:alg type="cycle">
                              <dgm:param type="ctrShpMap" val="fNode"/>
                              <dgm:param type="stAng" val="109"/>
                              <dgm:param type="spanAng" val="90"/>
                            </dgm:alg>
                          </dgm:if>
                          <dgm:else name="Name314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15"/>
                    </dgm:choose>
                  </dgm:if>
                  <dgm:else name="Name316">
                    <dgm:choose name="Name317">
                      <dgm:if name="Name318" axis="ch" ptType="node" func="cnt" op="equ" val="4">
                        <dgm:choose name="Name319">
                          <dgm:if name="Name320" axis="ch ch" ptType="node node" st="4 1" cnt="1 0" func="cnt" op="equ" val="1">
                            <dgm:alg type="cycle">
                              <dgm:param type="ctrShpMap" val="fNode"/>
                              <dgm:param type="stAng" val="90"/>
                            </dgm:alg>
                          </dgm:if>
                          <dgm:if name="Name321" axis="ch ch" ptType="node node" st="4 1" cnt="1 0" func="cnt" op="equ" val="2">
                            <dgm:alg type="cycle">
                              <dgm:param type="ctrShpMap" val="fNode"/>
                              <dgm:param type="stAng" val="135"/>
                              <dgm:param type="spanAng" val="-90"/>
                            </dgm:alg>
                          </dgm:if>
                          <dgm:else name="Name322">
                            <dgm:alg type="cycle">
                              <dgm:param type="ctrShpMap" val="fNode"/>
                              <dgm:param type="stAng" val="157.5"/>
                              <dgm:param type="spanAng" val="-135"/>
                            </dgm:alg>
                          </dgm:else>
                        </dgm:choose>
                      </dgm:if>
                      <dgm:if name="Name323" axis="ch" ptType="node" func="cnt" op="equ" val="5">
                        <dgm:choose name="Name324">
                          <dgm:if name="Name325" axis="ch ch" ptType="node node" st="4 1" cnt="1 0" func="cnt" op="equ" val="1">
                            <dgm:alg type="cycle">
                              <dgm:param type="ctrShpMap" val="fNode"/>
                              <dgm:param type="stAng" val="144"/>
                            </dgm:alg>
                          </dgm:if>
                          <dgm:if name="Name326" axis="ch ch" ptType="node node" st="4 1" cnt="1 0" func="cnt" op="equ" val="2">
                            <dgm:alg type="cycle">
                              <dgm:param type="ctrShpMap" val="fNode"/>
                              <dgm:param type="stAng" val="189"/>
                              <dgm:param type="spanAng" val="-90"/>
                            </dgm:alg>
                          </dgm:if>
                          <dgm:else name="Name32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28" axis="ch" ptType="node" func="cnt" op="equ" val="6">
                        <dgm:choose name="Name329">
                          <dgm:if name="Name330" axis="ch ch" ptType="node node" st="4 1" cnt="1 0" func="cnt" op="equ" val="1">
                            <dgm:alg type="cycle">
                              <dgm:param type="ctrShpMap" val="fNode"/>
                              <dgm:param type="stAng" val="180"/>
                            </dgm:alg>
                          </dgm:if>
                          <dgm:if name="Name331" axis="ch ch" ptType="node node" st="4 1" cnt="1 0" func="cnt" op="equ" val="2">
                            <dgm:alg type="cycle">
                              <dgm:param type="ctrShpMap" val="fNode"/>
                              <dgm:param type="stAng" val="225"/>
                              <dgm:param type="spanAng" val="-90"/>
                            </dgm:alg>
                          </dgm:if>
                          <dgm:else name="Name332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33" axis="ch" ptType="node" func="cnt" op="gte" val="7">
                        <dgm:choose name="Name334">
                          <dgm:if name="Name335" axis="ch ch" ptType="node node" st="4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36" axis="ch ch" ptType="node node" st="4 1" cnt="1 0" func="cnt" op="equ" val="2">
                            <dgm:alg type="cycle">
                              <dgm:param type="ctrShpMap" val="fNode"/>
                              <dgm:param type="stAng" val="250"/>
                              <dgm:param type="spanAng" val="-90"/>
                            </dgm:alg>
                          </dgm:if>
                          <dgm:else name="Name337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38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39" axis="ch" ptType="node" st="4" cnt="1">
                  <dgm:layoutNode name="childCenter4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40" axis="ch">
                    <dgm:forEach name="Name341" axis="self" ptType="parTrans">
                      <dgm:layoutNode name="Name342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43" axis="self" ptType="node">
                      <dgm:layoutNode name="text4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44" axis="ch" ptType="parTrans" st="4" cnt="1">
                <dgm:layoutNode name="Name345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4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46"/>
          </dgm:choose>
          <dgm:choose name="Name347">
            <dgm:if name="Name348" axis="ch" ptType="node" func="cnt" op="gte" val="5">
              <dgm:layoutNode name="cycle_5">
                <dgm:choose name="Name349">
                  <dgm:if name="Name350" func="var" arg="dir" op="equ" val="norm">
                    <dgm:choose name="Name351">
                      <dgm:if name="Name352" axis="ch" ptType="node" func="cnt" op="equ" val="5">
                        <dgm:choose name="Name353">
                          <dgm:if name="Name354" axis="ch ch" ptType="node node" st="5 1" cnt="1 0" func="cnt" op="equ" val="1">
                            <dgm:alg type="cycle">
                              <dgm:param type="ctrShpMap" val="fNode"/>
                              <dgm:param type="stAng" val="288"/>
                            </dgm:alg>
                          </dgm:if>
                          <dgm:if name="Name355" axis="ch ch" ptType="node node" st="5 1" cnt="1 0" func="cnt" op="equ" val="2">
                            <dgm:alg type="cycle">
                              <dgm:param type="ctrShpMap" val="fNode"/>
                              <dgm:param type="stAng" val="243"/>
                              <dgm:param type="spanAng" val="90"/>
                            </dgm:alg>
                          </dgm:if>
                          <dgm:else name="Name35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57" axis="ch" ptType="node" func="cnt" op="equ" val="6">
                        <dgm:choose name="Name358">
                          <dgm:if name="Name359" axis="ch ch" ptType="node node" st="5 1" cnt="1 0" func="cnt" op="equ" val="1">
                            <dgm:alg type="cycle">
                              <dgm:param type="ctrShpMap" val="fNode"/>
                              <dgm:param type="stAng" val="240"/>
                            </dgm:alg>
                          </dgm:if>
                          <dgm:if name="Name360" axis="ch ch" ptType="node node" st="5 1" cnt="1 0" func="cnt" op="equ" val="2">
                            <dgm:alg type="cycle">
                              <dgm:param type="ctrShpMap" val="fNode"/>
                              <dgm:param type="stAng" val="195"/>
                              <dgm:param type="spanAng" val="90"/>
                            </dgm:alg>
                          </dgm:if>
                          <dgm:else name="Name361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362" axis="ch" ptType="node" func="cnt" op="gte" val="7">
                        <dgm:choose name="Name363">
                          <dgm:if name="Name364" axis="ch ch" ptType="node node" st="5 1" cnt="1 0" func="cnt" op="equ" val="1">
                            <dgm:alg type="cycle">
                              <dgm:param type="ctrShpMap" val="fNode"/>
                              <dgm:param type="stAng" val="205"/>
                            </dgm:alg>
                          </dgm:if>
                          <dgm:if name="Name365" axis="ch ch" ptType="node node" st="5 1" cnt="1 0" func="cnt" op="equ" val="2">
                            <dgm:alg type="cycle">
                              <dgm:param type="ctrShpMap" val="fNode"/>
                              <dgm:param type="stAng" val="160"/>
                              <dgm:param type="spanAng" val="90"/>
                            </dgm:alg>
                          </dgm:if>
                          <dgm:else name="Name366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367"/>
                    </dgm:choose>
                  </dgm:if>
                  <dgm:else name="Name368">
                    <dgm:choose name="Name369">
                      <dgm:if name="Name370" axis="ch" ptType="node" func="cnt" op="equ" val="5">
                        <dgm:choose name="Name371">
                          <dgm:if name="Name372" axis="ch ch" ptType="node node" st="5 1" cnt="1 0" func="cnt" op="equ" val="1">
                            <dgm:alg type="cycle">
                              <dgm:param type="ctrShpMap" val="fNode"/>
                              <dgm:param type="stAng" val="72"/>
                            </dgm:alg>
                          </dgm:if>
                          <dgm:if name="Name373" axis="ch ch" ptType="node node" st="5 1" cnt="1 0" func="cnt" op="equ" val="2">
                            <dgm:alg type="cycle">
                              <dgm:param type="ctrShpMap" val="fNode"/>
                              <dgm:param type="stAng" val="117"/>
                              <dgm:param type="spanAng" val="-90"/>
                            </dgm:alg>
                          </dgm:if>
                          <dgm:else name="Name37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75" axis="ch" ptType="node" func="cnt" op="equ" val="6">
                        <dgm:choose name="Name376">
                          <dgm:if name="Name377" axis="ch ch" ptType="node node" st="5 1" cnt="1 0" func="cnt" op="equ" val="1">
                            <dgm:alg type="cycle">
                              <dgm:param type="ctrShpMap" val="fNode"/>
                              <dgm:param type="stAng" val="120"/>
                            </dgm:alg>
                          </dgm:if>
                          <dgm:if name="Name378" axis="ch ch" ptType="node node" st="5 1" cnt="1 0" func="cnt" op="equ" val="2">
                            <dgm:alg type="cycle">
                              <dgm:param type="ctrShpMap" val="fNode"/>
                              <dgm:param type="stAng" val="165"/>
                              <dgm:param type="spanAng" val="-90"/>
                            </dgm:alg>
                          </dgm:if>
                          <dgm:else name="Name379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380" axis="ch" ptType="node" func="cnt" op="gte" val="7">
                        <dgm:choose name="Name381">
                          <dgm:if name="Name382" axis="ch ch" ptType="node node" st="5 1" cnt="1 0" func="cnt" op="equ" val="1">
                            <dgm:alg type="cycle">
                              <dgm:param type="ctrShpMap" val="fNode"/>
                              <dgm:param type="stAng" val="154"/>
                            </dgm:alg>
                          </dgm:if>
                          <dgm:if name="Name383" axis="ch ch" ptType="node node" st="5 1" cnt="1 0" func="cnt" op="equ" val="2">
                            <dgm:alg type="cycle">
                              <dgm:param type="ctrShpMap" val="fNode"/>
                              <dgm:param type="stAng" val="199"/>
                              <dgm:param type="spanAng" val="-90"/>
                            </dgm:alg>
                          </dgm:if>
                          <dgm:else name="Name384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385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386" axis="ch" ptType="node" st="5" cnt="1">
                  <dgm:layoutNode name="childCenter5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387" axis="ch">
                    <dgm:forEach name="Name388" axis="self" ptType="parTrans">
                      <dgm:layoutNode name="Name389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390" axis="self" ptType="node">
                      <dgm:layoutNode name="text5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391" axis="ch" ptType="parTrans" st="5" cnt="1">
                <dgm:layoutNode name="Name392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5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393"/>
          </dgm:choose>
          <dgm:choose name="Name394">
            <dgm:if name="Name395" axis="ch" ptType="node" func="cnt" op="gte" val="6">
              <dgm:layoutNode name="cycle_6">
                <dgm:choose name="Name396">
                  <dgm:if name="Name397" func="var" arg="dir" op="equ" val="norm">
                    <dgm:choose name="Name398">
                      <dgm:if name="Name399" axis="ch" ptType="node" func="cnt" op="equ" val="6">
                        <dgm:choose name="Name400">
                          <dgm:if name="Name401" axis="ch ch" ptType="node node" st="6 1" cnt="1 0" func="cnt" op="equ" val="1">
                            <dgm:alg type="cycle">
                              <dgm:param type="ctrShpMap" val="fNode"/>
                              <dgm:param type="stAng" val="300"/>
                            </dgm:alg>
                          </dgm:if>
                          <dgm:if name="Name402" axis="ch ch" ptType="node node" st="6 1" cnt="1 0" func="cnt" op="equ" val="2">
                            <dgm:alg type="cycle">
                              <dgm:param type="ctrShpMap" val="fNode"/>
                              <dgm:param type="stAng" val="255"/>
                              <dgm:param type="spanAng" val="90"/>
                            </dgm:alg>
                          </dgm:if>
                          <dgm:else name="Name403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if name="Name404" axis="ch" ptType="node" func="cnt" op="gte" val="7">
                        <dgm:choose name="Name405">
                          <dgm:if name="Name406" axis="ch ch" ptType="node node" st="6 1" cnt="1 0" func="cnt" op="equ" val="1">
                            <dgm:alg type="cycle">
                              <dgm:param type="ctrShpMap" val="fNode"/>
                              <dgm:param type="stAng" val="257"/>
                            </dgm:alg>
                          </dgm:if>
                          <dgm:if name="Name407" axis="ch ch" ptType="node node" st="6 1" cnt="1 0" func="cnt" op="equ" val="2">
                            <dgm:alg type="cycle">
                              <dgm:param type="ctrShpMap" val="fNode"/>
                              <dgm:param type="stAng" val="212"/>
                              <dgm:param type="spanAng" val="90"/>
                            </dgm:alg>
                          </dgm:if>
                          <dgm:else name="Name408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09"/>
                    </dgm:choose>
                  </dgm:if>
                  <dgm:else name="Name410">
                    <dgm:choose name="Name411">
                      <dgm:if name="Name412" axis="ch" ptType="node" func="cnt" op="equ" val="6">
                        <dgm:choose name="Name413">
                          <dgm:if name="Name414" axis="ch ch" ptType="node node" st="6 1" cnt="1 0" func="cnt" op="equ" val="1">
                            <dgm:alg type="cycle">
                              <dgm:param type="ctrShpMap" val="fNode"/>
                              <dgm:param type="stAng" val="60"/>
                            </dgm:alg>
                          </dgm:if>
                          <dgm:if name="Name415" axis="ch ch" ptType="node node" st="6 1" cnt="1 0" func="cnt" op="equ" val="2">
                            <dgm:alg type="cycle">
                              <dgm:param type="ctrShpMap" val="fNode"/>
                              <dgm:param type="stAng" val="105"/>
                              <dgm:param type="spanAng" val="-90"/>
                            </dgm:alg>
                          </dgm:if>
                          <dgm:else name="Name416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if name="Name417" axis="ch" ptType="node" func="cnt" op="gte" val="7">
                        <dgm:choose name="Name418">
                          <dgm:if name="Name419" axis="ch ch" ptType="node node" st="6 1" cnt="1 0" func="cnt" op="equ" val="1">
                            <dgm:alg type="cycle">
                              <dgm:param type="ctrShpMap" val="fNode"/>
                              <dgm:param type="stAng" val="102"/>
                            </dgm:alg>
                          </dgm:if>
                          <dgm:if name="Name420" axis="ch ch" ptType="node node" st="6 1" cnt="1 0" func="cnt" op="equ" val="2">
                            <dgm:alg type="cycle">
                              <dgm:param type="ctrShpMap" val="fNode"/>
                              <dgm:param type="stAng" val="147"/>
                              <dgm:param type="spanAng" val="-90"/>
                            </dgm:alg>
                          </dgm:if>
                          <dgm:else name="Name421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22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23" axis="ch" ptType="node" st="6" cnt="1">
                  <dgm:layoutNode name="childCenter6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24" axis="ch">
                    <dgm:forEach name="Name425" axis="self" ptType="parTrans">
                      <dgm:layoutNode name="Name426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27" axis="self" ptType="node">
                      <dgm:layoutNode name="text6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28" axis="ch" ptType="parTrans" st="6" cnt="1">
                <dgm:layoutNode name="Name429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6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30"/>
          </dgm:choose>
          <dgm:choose name="Name431">
            <dgm:if name="Name432" axis="ch" ptType="node" func="cnt" op="gte" val="7">
              <dgm:layoutNode name="cycle_7">
                <dgm:choose name="Name433">
                  <dgm:if name="Name434" func="var" arg="dir" op="equ" val="norm">
                    <dgm:choose name="Name435">
                      <dgm:if name="Name436" axis="ch" ptType="node" func="cnt" op="gte" val="7">
                        <dgm:choose name="Name437">
                          <dgm:if name="Name438" axis="ch ch" ptType="node node" st="7 1" cnt="1 0" func="cnt" op="equ" val="1">
                            <dgm:alg type="cycle">
                              <dgm:param type="ctrShpMap" val="fNode"/>
                              <dgm:param type="stAng" val="308"/>
                            </dgm:alg>
                          </dgm:if>
                          <dgm:if name="Name439" axis="ch ch" ptType="node node" st="7 1" cnt="1 0" func="cnt" op="equ" val="2">
                            <dgm:alg type="cycle">
                              <dgm:param type="ctrShpMap" val="fNode"/>
                              <dgm:param type="stAng" val="263"/>
                              <dgm:param type="spanAng" val="90"/>
                            </dgm:alg>
                          </dgm:if>
                          <dgm:else name="Name440">
                            <dgm:alg type="cycle">
                              <dgm:param type="ctrShpMap" val="fNode"/>
                              <dgm:param type="stAng" val="0"/>
                              <dgm:param type="spanAng" val="360"/>
                            </dgm:alg>
                          </dgm:else>
                        </dgm:choose>
                      </dgm:if>
                      <dgm:else name="Name441"/>
                    </dgm:choose>
                  </dgm:if>
                  <dgm:else name="Name442">
                    <dgm:choose name="Name443">
                      <dgm:if name="Name444" axis="ch" ptType="node" func="cnt" op="gte" val="7">
                        <dgm:choose name="Name445">
                          <dgm:if name="Name446" axis="ch ch" ptType="node node" st="7 1" cnt="1 0" func="cnt" op="equ" val="1">
                            <dgm:alg type="cycle">
                              <dgm:param type="ctrShpMap" val="fNode"/>
                              <dgm:param type="stAng" val="51"/>
                            </dgm:alg>
                          </dgm:if>
                          <dgm:if name="Name447" axis="ch ch" ptType="node node" st="7 1" cnt="1 0" func="cnt" op="equ" val="2">
                            <dgm:alg type="cycle">
                              <dgm:param type="ctrShpMap" val="fNode"/>
                              <dgm:param type="stAng" val="96"/>
                              <dgm:param type="spanAng" val="-90"/>
                            </dgm:alg>
                          </dgm:if>
                          <dgm:else name="Name448">
                            <dgm:alg type="cycle">
                              <dgm:param type="ctrShpMap" val="fNode"/>
                              <dgm:param type="stAng" val="0"/>
                              <dgm:param type="spanAng" val="-360"/>
                            </dgm:alg>
                          </dgm:else>
                        </dgm:choose>
                      </dgm:if>
                      <dgm:else name="Name449"/>
                    </dgm:choose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sp" refType="w" fact="0.1"/>
                  <dgm:constr type="sibSp" refType="w" fact="0.1"/>
                </dgm:constrLst>
                <dgm:forEach name="Name450" axis="ch" ptType="node" st="7" cnt="1">
                  <dgm:layoutNode name="childCenter7" styleLbl="node1">
                    <dgm:alg type="tx"/>
                    <dgm:shape xmlns:r="http://schemas.openxmlformats.org/officeDocument/2006/relationships" type="roundRect" r:blip="">
                      <dgm:adjLst/>
                    </dgm:shape>
                    <dgm:presOf axis="self" ptType="node"/>
                    <dgm:constrLst>
                      <dgm:constr type="userS"/>
                      <dgm:constr type="w" refType="userS"/>
                      <dgm:constr type="h" refType="w"/>
                      <dgm:constr type="tMarg" refType="primFontSz" fact="0.2"/>
                      <dgm:constr type="bMarg" refType="primFontSz" fact="0.2"/>
                      <dgm:constr type="lMarg" refType="primFontSz" fact="0.2"/>
                      <dgm:constr type="rMarg" refType="primFontSz" fact="0.2"/>
                    </dgm:constrLst>
                    <dgm:ruleLst>
                      <dgm:rule type="primFontSz" val="5" fact="NaN" max="NaN"/>
                    </dgm:ruleLst>
                  </dgm:layoutNode>
                  <dgm:forEach name="Name451" axis="ch">
                    <dgm:forEach name="Name452" axis="self" ptType="parTrans">
                      <dgm:layoutNode name="Name453">
                        <dgm:alg type="conn">
                          <dgm:param type="dim" val="1D"/>
                          <dgm:param type="begPts" val="auto"/>
                          <dgm:param type="endPts" val="auto"/>
                          <dgm:param type="begSty" val="noArr"/>
                          <dgm:param type="endSty" val="noArr"/>
                        </dgm:alg>
                        <dgm:shape xmlns:r="http://schemas.openxmlformats.org/officeDocument/2006/relationships" type="conn" r:blip="">
                          <dgm:adjLst/>
                        </dgm:shape>
                        <dgm:presOf axis="self"/>
                        <dgm:constrLst>
                          <dgm:constr type="begPad"/>
                          <dgm:constr type="endPad"/>
                        </dgm:constrLst>
                      </dgm:layoutNode>
                    </dgm:forEach>
                    <dgm:forEach name="Name454" axis="self" ptType="node">
                      <dgm:layoutNode name="text7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desOrSelf" ptType="node"/>
                        <dgm:constrLst>
                          <dgm:constr type="userS"/>
                          <dgm:constr type="w" refType="userS"/>
                          <dgm:constr type="h" refType="w"/>
                          <dgm:constr type="tMarg" refType="primFontSz" fact="0.2"/>
                          <dgm:constr type="bMarg" refType="primFontSz" fact="0.2"/>
                          <dgm:constr type="lMarg" refType="primFontSz" fact="0.2"/>
                          <dgm:constr type="rMarg" refType="primFontSz" fact="0.2"/>
                        </dgm:constrLst>
                        <dgm:ruleLst>
                          <dgm:rule type="primFontSz" val="5" fact="NaN" max="NaN"/>
                        </dgm:ruleLst>
                      </dgm:layoutNode>
                    </dgm:forEach>
                  </dgm:forEach>
                </dgm:forEach>
              </dgm:layoutNode>
              <dgm:forEach name="Name455" axis="ch" ptType="parTrans" st="7" cnt="1">
                <dgm:layoutNode name="Name456">
                  <dgm:alg type="conn">
                    <dgm:param type="dim" val="1D"/>
                    <dgm:param type="begPts" val="auto"/>
                    <dgm:param type="endPts" val="auto"/>
                    <dgm:param type="endSty" val="noArr"/>
                    <dgm:param type="srcNode" val="textCenter"/>
                    <dgm:param type="dstNode" val="childCenter7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h"/>
                    <dgm:constr type="begPad"/>
                    <dgm:constr type="endPad"/>
                  </dgm:constrLst>
                </dgm:layoutNode>
              </dgm:forEach>
            </dgm:if>
            <dgm:else name="Name45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6">
  <dgm:title val=""/>
  <dgm:desc val=""/>
  <dgm:catLst>
    <dgm:cat type="3D" pri="11600"/>
  </dgm:catLst>
  <dgm:scene3d>
    <a:camera prst="perspectiveRelaxedModerately" zoom="92000"/>
    <a:lightRig rig="balanced" dir="t">
      <a:rot lat="0" lon="0" rev="12700000"/>
    </a:lightRig>
  </dgm:scene3d>
  <dgm:styleLbl name="node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5400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54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25400" prstMaterial="plastic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75000" prstMaterial="plastic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-25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2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3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parChTrans1D4">
    <dgm:scene3d>
      <a:camera prst="orthographicFront"/>
      <a:lightRig rig="threePt" dir="t"/>
    </dgm:scene3d>
    <dgm:sp3d z="-25400" prstMaterial="plastic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fgAcc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0080" prstMaterial="plastic">
      <a:bevelT w="25400" h="25400"/>
      <a:bevelB w="254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52400" prstMaterial="plastic">
      <a:bevelT w="25400" h="25400"/>
      <a:bevelB w="25400" h="25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0400" extrusionH="12700" prstMaterial="plastic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0080" prstMaterial="plastic">
      <a:bevelT w="50800" h="50800"/>
      <a:bevelB w="50800" h="508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 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B34E3CD0-0912-D54D-99F1-5FF9CB7B0B82}" type="datetimeFigureOut">
              <a:rPr lang="es-CO" smtClean="0"/>
              <a:pPr/>
              <a:t>12/04/2019</a:t>
            </a:fld>
            <a:endParaRPr lang="es-CO" dirty="0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 dirty="0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A46854C-106E-CE40-A693-94E4F3F3AA78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020970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 /><Relationship Id="rId1" Type="http://schemas.openxmlformats.org/officeDocument/2006/relationships/notesMaster" Target="../notesMasters/notesMaster1.xml" 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 /><Relationship Id="rId1" Type="http://schemas.openxmlformats.org/officeDocument/2006/relationships/notesMaster" Target="../notesMasters/notesMaster1.xml" 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 /><Relationship Id="rId1" Type="http://schemas.openxmlformats.org/officeDocument/2006/relationships/notesMaster" Target="../notesMasters/notesMaster1.xml" 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6854C-106E-CE40-A693-94E4F3F3AA78}" type="slidenum">
              <a:rPr lang="es-CO" smtClean="0"/>
              <a:t>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29465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6854C-106E-CE40-A693-94E4F3F3AA78}" type="slidenum">
              <a:rPr lang="es-CO" smtClean="0"/>
              <a:t>15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73436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46854C-106E-CE40-A693-94E4F3F3AA78}" type="slidenum">
              <a:rPr lang="es-CO" smtClean="0"/>
              <a:t>25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17009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E37E-05F4-674C-AD4E-2106243F5975}" type="datetimeFigureOut">
              <a:rPr lang="es-CO" smtClean="0"/>
              <a:t>12/04/2019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0B8E-66C2-2049-9E7A-AFFB689CC9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38380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E37E-05F4-674C-AD4E-2106243F5975}" type="datetimeFigureOut">
              <a:rPr lang="es-CO" smtClean="0"/>
              <a:t>12/04/2019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0B8E-66C2-2049-9E7A-AFFB689CC9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5723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E37E-05F4-674C-AD4E-2106243F5975}" type="datetimeFigureOut">
              <a:rPr lang="es-CO" smtClean="0"/>
              <a:t>12/04/2019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0B8E-66C2-2049-9E7A-AFFB689CC9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66559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E37E-05F4-674C-AD4E-2106243F5975}" type="datetimeFigureOut">
              <a:rPr lang="es-CO" smtClean="0"/>
              <a:t>12/04/2019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0B8E-66C2-2049-9E7A-AFFB689CC9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124024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E37E-05F4-674C-AD4E-2106243F5975}" type="datetimeFigureOut">
              <a:rPr lang="es-CO" smtClean="0"/>
              <a:t>12/04/2019</a:t>
            </a:fld>
            <a:endParaRPr lang="es-C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0B8E-66C2-2049-9E7A-AFFB689CC9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60282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E37E-05F4-674C-AD4E-2106243F5975}" type="datetimeFigureOut">
              <a:rPr lang="es-CO" smtClean="0"/>
              <a:t>12/04/2019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0B8E-66C2-2049-9E7A-AFFB689CC9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455380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E37E-05F4-674C-AD4E-2106243F5975}" type="datetimeFigureOut">
              <a:rPr lang="es-CO" smtClean="0"/>
              <a:t>12/04/2019</a:t>
            </a:fld>
            <a:endParaRPr lang="es-C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0B8E-66C2-2049-9E7A-AFFB689CC9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244610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E37E-05F4-674C-AD4E-2106243F5975}" type="datetimeFigureOut">
              <a:rPr lang="es-CO" smtClean="0"/>
              <a:t>12/04/2019</a:t>
            </a:fld>
            <a:endParaRPr lang="es-C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0B8E-66C2-2049-9E7A-AFFB689CC9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892836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E37E-05F4-674C-AD4E-2106243F5975}" type="datetimeFigureOut">
              <a:rPr lang="es-CO" smtClean="0"/>
              <a:t>12/04/2019</a:t>
            </a:fld>
            <a:endParaRPr lang="es-C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0B8E-66C2-2049-9E7A-AFFB689CC9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66462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E37E-05F4-674C-AD4E-2106243F5975}" type="datetimeFigureOut">
              <a:rPr lang="es-CO" smtClean="0"/>
              <a:t>12/04/2019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0B8E-66C2-2049-9E7A-AFFB689CC9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977105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90E37E-05F4-674C-AD4E-2106243F5975}" type="datetimeFigureOut">
              <a:rPr lang="es-CO" smtClean="0"/>
              <a:t>12/04/2019</a:t>
            </a:fld>
            <a:endParaRPr lang="es-C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6F0B8E-66C2-2049-9E7A-AFFB689CC94E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09937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EC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690E37E-05F4-674C-AD4E-2106243F5975}" type="datetimeFigureOut">
              <a:rPr lang="es-CO" smtClean="0"/>
              <a:pPr/>
              <a:t>12/04/2019</a:t>
            </a:fld>
            <a:endParaRPr lang="es-CO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s-CO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F16F0B8E-66C2-2049-9E7A-AFFB689CC94E}" type="slidenum">
              <a:rPr lang="es-CO" smtClean="0"/>
              <a:pPr/>
              <a:t>‹Nº›</a:t>
            </a:fld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982601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 /><Relationship Id="rId1" Type="http://schemas.openxmlformats.org/officeDocument/2006/relationships/slideLayout" Target="../slideLayouts/slideLayout1.xml" 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 /><Relationship Id="rId2" Type="http://schemas.openxmlformats.org/officeDocument/2006/relationships/diagramData" Target="../diagrams/data4.xml" /><Relationship Id="rId1" Type="http://schemas.openxmlformats.org/officeDocument/2006/relationships/slideLayout" Target="../slideLayouts/slideLayout1.xml" /><Relationship Id="rId6" Type="http://schemas.microsoft.com/office/2007/relationships/diagramDrawing" Target="../diagrams/drawing4.xml" /><Relationship Id="rId5" Type="http://schemas.openxmlformats.org/officeDocument/2006/relationships/diagramColors" Target="../diagrams/colors4.xml" /><Relationship Id="rId4" Type="http://schemas.openxmlformats.org/officeDocument/2006/relationships/diagramQuickStyle" Target="../diagrams/quickStyle4.xml" 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 /><Relationship Id="rId2" Type="http://schemas.openxmlformats.org/officeDocument/2006/relationships/diagramData" Target="../diagrams/data5.xml" /><Relationship Id="rId1" Type="http://schemas.openxmlformats.org/officeDocument/2006/relationships/slideLayout" Target="../slideLayouts/slideLayout1.xml" /><Relationship Id="rId6" Type="http://schemas.microsoft.com/office/2007/relationships/diagramDrawing" Target="../diagrams/drawing5.xml" /><Relationship Id="rId5" Type="http://schemas.openxmlformats.org/officeDocument/2006/relationships/diagramColors" Target="../diagrams/colors5.xml" /><Relationship Id="rId4" Type="http://schemas.openxmlformats.org/officeDocument/2006/relationships/diagramQuickStyle" Target="../diagrams/quickStyle5.xml" 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 /><Relationship Id="rId1" Type="http://schemas.openxmlformats.org/officeDocument/2006/relationships/slideLayout" Target="../slideLayouts/slideLayout1.xml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 /><Relationship Id="rId13" Type="http://schemas.openxmlformats.org/officeDocument/2006/relationships/diagramData" Target="../diagrams/data8.xml" /><Relationship Id="rId3" Type="http://schemas.openxmlformats.org/officeDocument/2006/relationships/diagramLayout" Target="../diagrams/layout6.xml" /><Relationship Id="rId7" Type="http://schemas.openxmlformats.org/officeDocument/2006/relationships/diagramData" Target="../diagrams/data7.xml" /><Relationship Id="rId12" Type="http://schemas.openxmlformats.org/officeDocument/2006/relationships/image" Target="../media/image9.wmf" /><Relationship Id="rId17" Type="http://schemas.microsoft.com/office/2007/relationships/diagramDrawing" Target="../diagrams/drawing8.xml" /><Relationship Id="rId2" Type="http://schemas.openxmlformats.org/officeDocument/2006/relationships/diagramData" Target="../diagrams/data6.xml" /><Relationship Id="rId16" Type="http://schemas.openxmlformats.org/officeDocument/2006/relationships/diagramColors" Target="../diagrams/colors8.xml" /><Relationship Id="rId1" Type="http://schemas.openxmlformats.org/officeDocument/2006/relationships/slideLayout" Target="../slideLayouts/slideLayout1.xml" /><Relationship Id="rId6" Type="http://schemas.microsoft.com/office/2007/relationships/diagramDrawing" Target="../diagrams/drawing6.xml" /><Relationship Id="rId11" Type="http://schemas.microsoft.com/office/2007/relationships/diagramDrawing" Target="../diagrams/drawing7.xml" /><Relationship Id="rId5" Type="http://schemas.openxmlformats.org/officeDocument/2006/relationships/diagramColors" Target="../diagrams/colors6.xml" /><Relationship Id="rId15" Type="http://schemas.openxmlformats.org/officeDocument/2006/relationships/diagramQuickStyle" Target="../diagrams/quickStyle8.xml" /><Relationship Id="rId10" Type="http://schemas.openxmlformats.org/officeDocument/2006/relationships/diagramColors" Target="../diagrams/colors7.xml" /><Relationship Id="rId4" Type="http://schemas.openxmlformats.org/officeDocument/2006/relationships/diagramQuickStyle" Target="../diagrams/quickStyle6.xml" /><Relationship Id="rId9" Type="http://schemas.openxmlformats.org/officeDocument/2006/relationships/diagramQuickStyle" Target="../diagrams/quickStyle7.xml" /><Relationship Id="rId14" Type="http://schemas.openxmlformats.org/officeDocument/2006/relationships/diagramLayout" Target="../diagrams/layout8.xml" 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 /><Relationship Id="rId3" Type="http://schemas.openxmlformats.org/officeDocument/2006/relationships/image" Target="../media/image17.png" /><Relationship Id="rId7" Type="http://schemas.openxmlformats.org/officeDocument/2006/relationships/image" Target="../media/image20.png" /><Relationship Id="rId2" Type="http://schemas.openxmlformats.org/officeDocument/2006/relationships/image" Target="../media/image16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19.png" /><Relationship Id="rId5" Type="http://schemas.openxmlformats.org/officeDocument/2006/relationships/image" Target="../media/image18.png" /><Relationship Id="rId4" Type="http://schemas.microsoft.com/office/2007/relationships/hdphoto" Target="../media/hdphoto2.wdp" /><Relationship Id="rId9" Type="http://schemas.openxmlformats.org/officeDocument/2006/relationships/image" Target="../media/image22.emf" 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 /><Relationship Id="rId2" Type="http://schemas.openxmlformats.org/officeDocument/2006/relationships/image" Target="../media/image22.emf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26.emf" /><Relationship Id="rId5" Type="http://schemas.openxmlformats.org/officeDocument/2006/relationships/image" Target="../media/image25.emf" /><Relationship Id="rId4" Type="http://schemas.openxmlformats.org/officeDocument/2006/relationships/image" Target="../media/image24.emf" 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 /><Relationship Id="rId2" Type="http://schemas.openxmlformats.org/officeDocument/2006/relationships/diagramData" Target="../diagrams/data9.xml" /><Relationship Id="rId1" Type="http://schemas.openxmlformats.org/officeDocument/2006/relationships/slideLayout" Target="../slideLayouts/slideLayout1.xml" /><Relationship Id="rId6" Type="http://schemas.microsoft.com/office/2007/relationships/diagramDrawing" Target="../diagrams/drawing9.xml" /><Relationship Id="rId5" Type="http://schemas.openxmlformats.org/officeDocument/2006/relationships/diagramColors" Target="../diagrams/colors9.xml" /><Relationship Id="rId4" Type="http://schemas.openxmlformats.org/officeDocument/2006/relationships/diagramQuickStyle" Target="../diagrams/quickStyle9.xml" 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1.xml" 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 /><Relationship Id="rId2" Type="http://schemas.openxmlformats.org/officeDocument/2006/relationships/diagramData" Target="../diagrams/data10.xml" /><Relationship Id="rId1" Type="http://schemas.openxmlformats.org/officeDocument/2006/relationships/slideLayout" Target="../slideLayouts/slideLayout1.xml" /><Relationship Id="rId6" Type="http://schemas.microsoft.com/office/2007/relationships/diagramDrawing" Target="../diagrams/drawing10.xml" /><Relationship Id="rId5" Type="http://schemas.openxmlformats.org/officeDocument/2006/relationships/diagramColors" Target="../diagrams/colors10.xml" /><Relationship Id="rId4" Type="http://schemas.openxmlformats.org/officeDocument/2006/relationships/diagramQuickStyle" Target="../diagrams/quickStyle10.xml" 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 /><Relationship Id="rId2" Type="http://schemas.openxmlformats.org/officeDocument/2006/relationships/diagramData" Target="../diagrams/data11.xml" /><Relationship Id="rId1" Type="http://schemas.openxmlformats.org/officeDocument/2006/relationships/slideLayout" Target="../slideLayouts/slideLayout1.xml" /><Relationship Id="rId6" Type="http://schemas.microsoft.com/office/2007/relationships/diagramDrawing" Target="../diagrams/drawing11.xml" /><Relationship Id="rId5" Type="http://schemas.openxmlformats.org/officeDocument/2006/relationships/diagramColors" Target="../diagrams/colors11.xml" /><Relationship Id="rId4" Type="http://schemas.openxmlformats.org/officeDocument/2006/relationships/diagramQuickStyle" Target="../diagrams/quickStyle11.xml" 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 /><Relationship Id="rId2" Type="http://schemas.openxmlformats.org/officeDocument/2006/relationships/image" Target="../media/image27.emf" /><Relationship Id="rId1" Type="http://schemas.openxmlformats.org/officeDocument/2006/relationships/slideLayout" Target="../slideLayouts/slideLayout1.xml" 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 /><Relationship Id="rId7" Type="http://schemas.openxmlformats.org/officeDocument/2006/relationships/image" Target="../media/image28.emf" /><Relationship Id="rId2" Type="http://schemas.openxmlformats.org/officeDocument/2006/relationships/diagramData" Target="../diagrams/data12.xml" /><Relationship Id="rId1" Type="http://schemas.openxmlformats.org/officeDocument/2006/relationships/slideLayout" Target="../slideLayouts/slideLayout1.xml" /><Relationship Id="rId6" Type="http://schemas.microsoft.com/office/2007/relationships/diagramDrawing" Target="../diagrams/drawing12.xml" /><Relationship Id="rId5" Type="http://schemas.openxmlformats.org/officeDocument/2006/relationships/diagramColors" Target="../diagrams/colors12.xml" /><Relationship Id="rId4" Type="http://schemas.openxmlformats.org/officeDocument/2006/relationships/diagramQuickStyle" Target="../diagrams/quickStyle12.xml" 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 /><Relationship Id="rId1" Type="http://schemas.openxmlformats.org/officeDocument/2006/relationships/slideLayout" Target="../slideLayouts/slideLayout1.xml" 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 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 /><Relationship Id="rId2" Type="http://schemas.openxmlformats.org/officeDocument/2006/relationships/image" Target="../media/image29.emf" /><Relationship Id="rId1" Type="http://schemas.openxmlformats.org/officeDocument/2006/relationships/slideLayout" Target="../slideLayouts/slideLayout1.xml" /><Relationship Id="rId5" Type="http://schemas.openxmlformats.org/officeDocument/2006/relationships/image" Target="../media/image1.png" /><Relationship Id="rId4" Type="http://schemas.openxmlformats.org/officeDocument/2006/relationships/image" Target="../media/image31.emf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 /><Relationship Id="rId3" Type="http://schemas.openxmlformats.org/officeDocument/2006/relationships/image" Target="../media/image4.png" /><Relationship Id="rId7" Type="http://schemas.microsoft.com/office/2007/relationships/hdphoto" Target="../media/hdphoto1.wdp" /><Relationship Id="rId2" Type="http://schemas.openxmlformats.org/officeDocument/2006/relationships/image" Target="../media/image3.png" /><Relationship Id="rId1" Type="http://schemas.openxmlformats.org/officeDocument/2006/relationships/slideLayout" Target="../slideLayouts/slideLayout1.xml" /><Relationship Id="rId6" Type="http://schemas.openxmlformats.org/officeDocument/2006/relationships/image" Target="../media/image7.png" /><Relationship Id="rId5" Type="http://schemas.openxmlformats.org/officeDocument/2006/relationships/image" Target="../media/image6.png" /><Relationship Id="rId4" Type="http://schemas.openxmlformats.org/officeDocument/2006/relationships/image" Target="../media/image5.png" 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 /><Relationship Id="rId2" Type="http://schemas.openxmlformats.org/officeDocument/2006/relationships/diagramData" Target="../diagrams/data1.xml" /><Relationship Id="rId1" Type="http://schemas.openxmlformats.org/officeDocument/2006/relationships/slideLayout" Target="../slideLayouts/slideLayout1.xml" /><Relationship Id="rId6" Type="http://schemas.microsoft.com/office/2007/relationships/diagramDrawing" Target="../diagrams/drawing1.xml" /><Relationship Id="rId5" Type="http://schemas.openxmlformats.org/officeDocument/2006/relationships/diagramColors" Target="../diagrams/colors1.xml" /><Relationship Id="rId4" Type="http://schemas.openxmlformats.org/officeDocument/2006/relationships/diagramQuickStyle" Target="../diagrams/quickStyle1.xml" 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 /><Relationship Id="rId2" Type="http://schemas.openxmlformats.org/officeDocument/2006/relationships/diagramData" Target="../diagrams/data2.xml" /><Relationship Id="rId1" Type="http://schemas.openxmlformats.org/officeDocument/2006/relationships/slideLayout" Target="../slideLayouts/slideLayout1.xml" /><Relationship Id="rId6" Type="http://schemas.microsoft.com/office/2007/relationships/diagramDrawing" Target="../diagrams/drawing2.xml" /><Relationship Id="rId5" Type="http://schemas.openxmlformats.org/officeDocument/2006/relationships/diagramColors" Target="../diagrams/colors2.xml" /><Relationship Id="rId4" Type="http://schemas.openxmlformats.org/officeDocument/2006/relationships/diagramQuickStyle" Target="../diagrams/quickStyle2.xml" 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 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 /><Relationship Id="rId2" Type="http://schemas.openxmlformats.org/officeDocument/2006/relationships/diagramData" Target="../diagrams/data3.xml" /><Relationship Id="rId1" Type="http://schemas.openxmlformats.org/officeDocument/2006/relationships/slideLayout" Target="../slideLayouts/slideLayout1.xml" /><Relationship Id="rId6" Type="http://schemas.microsoft.com/office/2007/relationships/diagramDrawing" Target="../diagrams/drawing3.xml" /><Relationship Id="rId5" Type="http://schemas.openxmlformats.org/officeDocument/2006/relationships/diagramColors" Target="../diagrams/colors3.xml" /><Relationship Id="rId4" Type="http://schemas.openxmlformats.org/officeDocument/2006/relationships/diagramQuickStyle" Target="../diagrams/quickStyle3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ángulo 5">
            <a:extLst>
              <a:ext uri="{FF2B5EF4-FFF2-40B4-BE49-F238E27FC236}">
                <a16:creationId xmlns:a16="http://schemas.microsoft.com/office/drawing/2014/main" id="{9C6E5F6D-E708-2541-A0C8-768542CA1B2A}"/>
              </a:ext>
            </a:extLst>
          </p:cNvPr>
          <p:cNvSpPr/>
          <p:nvPr/>
        </p:nvSpPr>
        <p:spPr>
          <a:xfrm>
            <a:off x="0" y="0"/>
            <a:ext cx="6306288" cy="6858000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E90E59F-664F-B247-BABD-CC1CDF8ED2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4962" y="2880442"/>
            <a:ext cx="5767388" cy="1097116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F34CD10D-905D-3947-A650-33A2203D5DC4}"/>
              </a:ext>
            </a:extLst>
          </p:cNvPr>
          <p:cNvSpPr txBox="1"/>
          <p:nvPr/>
        </p:nvSpPr>
        <p:spPr>
          <a:xfrm>
            <a:off x="5603632" y="5360871"/>
            <a:ext cx="600298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3100" b="1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a Escuelas Normales Superiores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47D294CF-C86D-9449-A665-74E3810FA0E4}"/>
              </a:ext>
            </a:extLst>
          </p:cNvPr>
          <p:cNvSpPr/>
          <p:nvPr/>
        </p:nvSpPr>
        <p:spPr>
          <a:xfrm>
            <a:off x="10640084" y="5311145"/>
            <a:ext cx="829733" cy="45834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CO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85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A1DC6C8-7FCA-D54A-B85B-7CA7435C9AE6}"/>
              </a:ext>
            </a:extLst>
          </p:cNvPr>
          <p:cNvSpPr/>
          <p:nvPr/>
        </p:nvSpPr>
        <p:spPr>
          <a:xfrm>
            <a:off x="0" y="0"/>
            <a:ext cx="829733" cy="829733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E70879-AFC8-A94A-AFFB-906B9BFC2723}"/>
              </a:ext>
            </a:extLst>
          </p:cNvPr>
          <p:cNvSpPr txBox="1"/>
          <p:nvPr/>
        </p:nvSpPr>
        <p:spPr>
          <a:xfrm>
            <a:off x="139842" y="30145"/>
            <a:ext cx="698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280AB9-062E-8F45-988E-253196073646}"/>
              </a:ext>
            </a:extLst>
          </p:cNvPr>
          <p:cNvSpPr txBox="1"/>
          <p:nvPr/>
        </p:nvSpPr>
        <p:spPr>
          <a:xfrm>
            <a:off x="8282272" y="675950"/>
            <a:ext cx="377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Generalidades</a:t>
            </a:r>
            <a:endParaRPr lang="es-CO" sz="3600" b="1" dirty="0">
              <a:solidFill>
                <a:srgbClr val="436C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B523A4C-3171-AE4B-8DE7-376005EED720}"/>
              </a:ext>
            </a:extLst>
          </p:cNvPr>
          <p:cNvSpPr/>
          <p:nvPr/>
        </p:nvSpPr>
        <p:spPr>
          <a:xfrm>
            <a:off x="7931495" y="1316845"/>
            <a:ext cx="829733" cy="45834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B54ECCB-E415-4D2D-947A-FA401F00870B}"/>
              </a:ext>
            </a:extLst>
          </p:cNvPr>
          <p:cNvSpPr txBox="1"/>
          <p:nvPr/>
        </p:nvSpPr>
        <p:spPr>
          <a:xfrm>
            <a:off x="891556" y="122477"/>
            <a:ext cx="3219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a Escuelas Normales Superiores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FA58B351-B5BB-4B06-BDC2-5EC0BD020C1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14866" y="1657885"/>
          <a:ext cx="5562600" cy="4921337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1481253">
                  <a:extLst>
                    <a:ext uri="{9D8B030D-6E8A-4147-A177-3AD203B41FA5}">
                      <a16:colId xmlns:a16="http://schemas.microsoft.com/office/drawing/2014/main" val="953432541"/>
                    </a:ext>
                  </a:extLst>
                </a:gridCol>
                <a:gridCol w="1438508">
                  <a:extLst>
                    <a:ext uri="{9D8B030D-6E8A-4147-A177-3AD203B41FA5}">
                      <a16:colId xmlns:a16="http://schemas.microsoft.com/office/drawing/2014/main" val="3804265595"/>
                    </a:ext>
                  </a:extLst>
                </a:gridCol>
                <a:gridCol w="2642839">
                  <a:extLst>
                    <a:ext uri="{9D8B030D-6E8A-4147-A177-3AD203B41FA5}">
                      <a16:colId xmlns:a16="http://schemas.microsoft.com/office/drawing/2014/main" val="1110740447"/>
                    </a:ext>
                  </a:extLst>
                </a:gridCol>
              </a:tblGrid>
              <a:tr h="38800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DEPARTAMENTO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>
                    <a:solidFill>
                      <a:srgbClr val="D17A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MUNICIPIO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>
                    <a:solidFill>
                      <a:srgbClr val="D17A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NOMBRE DE LA INSTITUCIÓN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>
                    <a:solidFill>
                      <a:srgbClr val="D17A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914454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Jericó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de Jericó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1469474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Puerto Berrío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del Magdalena Medio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2541871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Sopetrán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Santa Teresita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3744637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Urrao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Sagrada Familia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8278140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Rionegro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de María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89736393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Atlántico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Baranoa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sv-SE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Santa Ana de Baranoa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69733550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Atlántico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Sabanagrande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Nuestra Señora de Fátima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0836401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Atlántico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Barranquilla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del Distrito de Barranquilla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7585418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Atlántico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Barranquilla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La Hacienda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64760683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Bolívar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Cartagena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de Cartagena de Indias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9784944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Boyacá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Güicán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Nuestra Señora del Rosario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43898594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Boyacá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Socha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de Socha.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18783165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Boyacá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Somondoco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Valle de Tenza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63185928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Caldas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Aguadas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Claudina Múnera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29492250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Caldas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Anserma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Rebeca Sierra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9311694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Caldas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Aranzazu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Sagrado Corazón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09915425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Caldas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Marquetalia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Nuestra Señora de la Candelaria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83386314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Caldas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Riosucio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Sagrado Corazón de Jesús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32140226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Caldas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Manizales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de Manizales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00935279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Casanare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Monterrey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de Monterrey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82588813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Córdoba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Sahagún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</a:t>
                      </a:r>
                      <a:r>
                        <a:rPr lang="es-CO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Lacides</a:t>
                      </a:r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A. Iriarte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50089395"/>
                  </a:ext>
                </a:extLst>
              </a:tr>
            </a:tbl>
          </a:graphicData>
        </a:graphic>
      </p:graphicFrame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C7040D64-C2E8-470A-A028-28F6E25C4AD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14534" y="1657886"/>
          <a:ext cx="5562600" cy="4921337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1481253">
                  <a:extLst>
                    <a:ext uri="{9D8B030D-6E8A-4147-A177-3AD203B41FA5}">
                      <a16:colId xmlns:a16="http://schemas.microsoft.com/office/drawing/2014/main" val="953432541"/>
                    </a:ext>
                  </a:extLst>
                </a:gridCol>
                <a:gridCol w="1438508">
                  <a:extLst>
                    <a:ext uri="{9D8B030D-6E8A-4147-A177-3AD203B41FA5}">
                      <a16:colId xmlns:a16="http://schemas.microsoft.com/office/drawing/2014/main" val="3804265595"/>
                    </a:ext>
                  </a:extLst>
                </a:gridCol>
                <a:gridCol w="2642839">
                  <a:extLst>
                    <a:ext uri="{9D8B030D-6E8A-4147-A177-3AD203B41FA5}">
                      <a16:colId xmlns:a16="http://schemas.microsoft.com/office/drawing/2014/main" val="1110740447"/>
                    </a:ext>
                  </a:extLst>
                </a:gridCol>
              </a:tblGrid>
              <a:tr h="38800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DEPARTAMENTO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>
                    <a:solidFill>
                      <a:srgbClr val="D17A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MUNICIPIO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>
                    <a:solidFill>
                      <a:srgbClr val="D17A5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NOMBRE DE LA INSTITUCIÓN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>
                    <a:solidFill>
                      <a:srgbClr val="D17A5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914454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Bernardo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San Bernardo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4683843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Villapinzón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María Auxiliadora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6355327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Girardot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María Auxiliadora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8853386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Huila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Gigante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Gigante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61745036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Magdalena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Marta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San Pedro Alejandrino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30403919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Acacías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de Acacías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6552413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Nariño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Cruz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de La Cruz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6908909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Nariño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Pupiales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Pío XII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4774040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Norte de Santander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Pamplona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de Pamplona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65520848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Putumayo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Sibundoy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del Putumayo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6462420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Quindío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Armenia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del Quindio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58910012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Risaralda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Pereira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del Risaralda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84744967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Santander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Guadalupe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María Auxiliadora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9597424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Santander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Puente Nacional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Antonia Santos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7792578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Santander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Andrés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María Auxiliadora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6540109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Sucre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Sincelejo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de Sincelejo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04235658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Tolima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Ibagué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de Ibagué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50865321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 del Cauca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Farallones de Cali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06660817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 del Cauca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Guacarí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Miguel de Cervantes Saavedra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0770571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 del Cauca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Roldadillo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Jorge </a:t>
                      </a:r>
                      <a:r>
                        <a:rPr lang="es-CO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Isaacs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92357533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Vaupés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Mitú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Indígena Nacional de Mitú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5825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93686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A1DC6C8-7FCA-D54A-B85B-7CA7435C9AE6}"/>
              </a:ext>
            </a:extLst>
          </p:cNvPr>
          <p:cNvSpPr/>
          <p:nvPr/>
        </p:nvSpPr>
        <p:spPr>
          <a:xfrm>
            <a:off x="0" y="0"/>
            <a:ext cx="829733" cy="829733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E70879-AFC8-A94A-AFFB-906B9BFC2723}"/>
              </a:ext>
            </a:extLst>
          </p:cNvPr>
          <p:cNvSpPr txBox="1"/>
          <p:nvPr/>
        </p:nvSpPr>
        <p:spPr>
          <a:xfrm>
            <a:off x="139842" y="30145"/>
            <a:ext cx="698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280AB9-062E-8F45-988E-253196073646}"/>
              </a:ext>
            </a:extLst>
          </p:cNvPr>
          <p:cNvSpPr txBox="1"/>
          <p:nvPr/>
        </p:nvSpPr>
        <p:spPr>
          <a:xfrm>
            <a:off x="8282272" y="675950"/>
            <a:ext cx="377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Generalidades</a:t>
            </a:r>
            <a:endParaRPr lang="es-CO" sz="3600" b="1" dirty="0">
              <a:solidFill>
                <a:srgbClr val="436C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B523A4C-3171-AE4B-8DE7-376005EED720}"/>
              </a:ext>
            </a:extLst>
          </p:cNvPr>
          <p:cNvSpPr/>
          <p:nvPr/>
        </p:nvSpPr>
        <p:spPr>
          <a:xfrm>
            <a:off x="7931495" y="1316845"/>
            <a:ext cx="829733" cy="45834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B54ECCB-E415-4D2D-947A-FA401F00870B}"/>
              </a:ext>
            </a:extLst>
          </p:cNvPr>
          <p:cNvSpPr txBox="1"/>
          <p:nvPr/>
        </p:nvSpPr>
        <p:spPr>
          <a:xfrm>
            <a:off x="891556" y="122477"/>
            <a:ext cx="3219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a Escuelas Normales Superiores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455F95F-20FB-436C-8FD5-F8C5C5E0DA80}"/>
              </a:ext>
            </a:extLst>
          </p:cNvPr>
          <p:cNvGraphicFramePr/>
          <p:nvPr>
            <p:extLst/>
          </p:nvPr>
        </p:nvGraphicFramePr>
        <p:xfrm>
          <a:off x="1783372" y="569003"/>
          <a:ext cx="8174515" cy="5572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CuadroTexto 23">
            <a:extLst>
              <a:ext uri="{FF2B5EF4-FFF2-40B4-BE49-F238E27FC236}">
                <a16:creationId xmlns:a16="http://schemas.microsoft.com/office/drawing/2014/main" id="{C538C0B3-524E-4F35-BF6C-42D222585794}"/>
              </a:ext>
            </a:extLst>
          </p:cNvPr>
          <p:cNvSpPr txBox="1"/>
          <p:nvPr/>
        </p:nvSpPr>
        <p:spPr>
          <a:xfrm>
            <a:off x="1087634" y="1942185"/>
            <a:ext cx="29054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dirty="0"/>
              <a:t>SABER 11 (2017)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dirty="0"/>
              <a:t>SABER PRO – Específicas (2016)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dirty="0"/>
              <a:t>SABER </a:t>
            </a:r>
            <a:r>
              <a:rPr lang="es-ES" dirty="0" err="1"/>
              <a:t>TyT</a:t>
            </a:r>
            <a:r>
              <a:rPr lang="es-ES" dirty="0"/>
              <a:t> – Genéricas (2017)</a:t>
            </a:r>
          </a:p>
        </p:txBody>
      </p:sp>
      <p:sp>
        <p:nvSpPr>
          <p:cNvPr id="26" name="Flecha: hacia arriba 25">
            <a:extLst>
              <a:ext uri="{FF2B5EF4-FFF2-40B4-BE49-F238E27FC236}">
                <a16:creationId xmlns:a16="http://schemas.microsoft.com/office/drawing/2014/main" id="{7E5E7441-9DBB-41CF-B3FB-A2FB4621122C}"/>
              </a:ext>
            </a:extLst>
          </p:cNvPr>
          <p:cNvSpPr/>
          <p:nvPr/>
        </p:nvSpPr>
        <p:spPr>
          <a:xfrm rot="18382346" flipV="1">
            <a:off x="3552342" y="3205034"/>
            <a:ext cx="475013" cy="447926"/>
          </a:xfrm>
          <a:prstGeom prst="up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8E80FEA-2836-428E-8845-1BD724283B9B}"/>
              </a:ext>
            </a:extLst>
          </p:cNvPr>
          <p:cNvSpPr txBox="1"/>
          <p:nvPr/>
        </p:nvSpPr>
        <p:spPr>
          <a:xfrm>
            <a:off x="7956251" y="2111501"/>
            <a:ext cx="2905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dirty="0"/>
              <a:t>Reporte del proceso de verificación de condiciones de calidad de los PFC</a:t>
            </a:r>
            <a:endParaRPr lang="es-CO" dirty="0"/>
          </a:p>
        </p:txBody>
      </p:sp>
      <p:sp>
        <p:nvSpPr>
          <p:cNvPr id="28" name="Flecha: hacia arriba 27">
            <a:extLst>
              <a:ext uri="{FF2B5EF4-FFF2-40B4-BE49-F238E27FC236}">
                <a16:creationId xmlns:a16="http://schemas.microsoft.com/office/drawing/2014/main" id="{DE14AA36-852C-4810-A145-EA716F67A0CF}"/>
              </a:ext>
            </a:extLst>
          </p:cNvPr>
          <p:cNvSpPr/>
          <p:nvPr/>
        </p:nvSpPr>
        <p:spPr>
          <a:xfrm rot="3462146" flipV="1">
            <a:off x="7658820" y="3131296"/>
            <a:ext cx="475013" cy="447926"/>
          </a:xfrm>
          <a:prstGeom prst="up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E162350-BFC3-44BD-8945-8670E057FBC2}"/>
              </a:ext>
            </a:extLst>
          </p:cNvPr>
          <p:cNvSpPr txBox="1"/>
          <p:nvPr/>
        </p:nvSpPr>
        <p:spPr>
          <a:xfrm>
            <a:off x="4514312" y="5945527"/>
            <a:ext cx="290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129 ENS oficiales</a:t>
            </a:r>
          </a:p>
        </p:txBody>
      </p:sp>
    </p:spTree>
    <p:extLst>
      <p:ext uri="{BB962C8B-B14F-4D97-AF65-F5344CB8AC3E}">
        <p14:creationId xmlns:p14="http://schemas.microsoft.com/office/powerpoint/2010/main" val="41602941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A1DC6C8-7FCA-D54A-B85B-7CA7435C9AE6}"/>
              </a:ext>
            </a:extLst>
          </p:cNvPr>
          <p:cNvSpPr/>
          <p:nvPr/>
        </p:nvSpPr>
        <p:spPr>
          <a:xfrm>
            <a:off x="0" y="0"/>
            <a:ext cx="829733" cy="829733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E70879-AFC8-A94A-AFFB-906B9BFC2723}"/>
              </a:ext>
            </a:extLst>
          </p:cNvPr>
          <p:cNvSpPr txBox="1"/>
          <p:nvPr/>
        </p:nvSpPr>
        <p:spPr>
          <a:xfrm>
            <a:off x="139842" y="30145"/>
            <a:ext cx="698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280AB9-062E-8F45-988E-253196073646}"/>
              </a:ext>
            </a:extLst>
          </p:cNvPr>
          <p:cNvSpPr txBox="1"/>
          <p:nvPr/>
        </p:nvSpPr>
        <p:spPr>
          <a:xfrm>
            <a:off x="8282272" y="675950"/>
            <a:ext cx="377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Generalidades</a:t>
            </a:r>
            <a:endParaRPr lang="es-CO" sz="3600" b="1" dirty="0">
              <a:solidFill>
                <a:srgbClr val="436C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B523A4C-3171-AE4B-8DE7-376005EED720}"/>
              </a:ext>
            </a:extLst>
          </p:cNvPr>
          <p:cNvSpPr/>
          <p:nvPr/>
        </p:nvSpPr>
        <p:spPr>
          <a:xfrm>
            <a:off x="7931495" y="1316845"/>
            <a:ext cx="829733" cy="45834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B54ECCB-E415-4D2D-947A-FA401F00870B}"/>
              </a:ext>
            </a:extLst>
          </p:cNvPr>
          <p:cNvSpPr txBox="1"/>
          <p:nvPr/>
        </p:nvSpPr>
        <p:spPr>
          <a:xfrm>
            <a:off x="891556" y="122477"/>
            <a:ext cx="3219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a Escuelas Normales Superiores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FA58B351-B5BB-4B06-BDC2-5EC0BD020C1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14866" y="1657885"/>
          <a:ext cx="5562600" cy="4910183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1481253">
                  <a:extLst>
                    <a:ext uri="{9D8B030D-6E8A-4147-A177-3AD203B41FA5}">
                      <a16:colId xmlns:a16="http://schemas.microsoft.com/office/drawing/2014/main" val="953432541"/>
                    </a:ext>
                  </a:extLst>
                </a:gridCol>
                <a:gridCol w="1438508">
                  <a:extLst>
                    <a:ext uri="{9D8B030D-6E8A-4147-A177-3AD203B41FA5}">
                      <a16:colId xmlns:a16="http://schemas.microsoft.com/office/drawing/2014/main" val="3804265595"/>
                    </a:ext>
                  </a:extLst>
                </a:gridCol>
                <a:gridCol w="2642839">
                  <a:extLst>
                    <a:ext uri="{9D8B030D-6E8A-4147-A177-3AD203B41FA5}">
                      <a16:colId xmlns:a16="http://schemas.microsoft.com/office/drawing/2014/main" val="1110740447"/>
                    </a:ext>
                  </a:extLst>
                </a:gridCol>
              </a:tblGrid>
              <a:tr h="38800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DEPARTAMENTO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MUNICIPIO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NOMBRE DE LA INSTITUCIÓN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914454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Amazonas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Leticia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Marceliano Eduardo Canyes Santacana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1469474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Caucasia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del Bajo Cauca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42541871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Fredonia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Mariano Ospina Rodríguez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3744637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Frontino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Miguel Angel Alvarez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18278140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Jerónimo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Genoveva Díaz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89736393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Roque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de San Roque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69733550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Sonsón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Presbítero José Gómez Isaza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60836401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Yolombó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del Nordeste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967585418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Antioquia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Turbo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de Urabá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64760683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Atlántico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Manatí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de Manatí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79784944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Bolívar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Mompós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de la Depresión Momposina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143898594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Bolívar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Juan Nepomuceno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Montes de María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18783165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Boyacá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Chita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Sagrado Corazón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63185928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Boyacá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Saboyá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de Saboyá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29492250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Boyacá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Mateo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de San Mateo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9311694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Caldas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Pácora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San José de Pácora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09915425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Caldas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Pensilvania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de La Presentación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783386314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Caldas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Salamina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María Escolástica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32140226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Almaguer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Santa Clara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00935279"/>
                  </a:ext>
                </a:extLst>
              </a:tr>
              <a:tr h="261180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Guapi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La Inmaculada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682588813"/>
                  </a:ext>
                </a:extLst>
              </a:tr>
            </a:tbl>
          </a:graphicData>
        </a:graphic>
      </p:graphicFrame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C7040D64-C2E8-470A-A028-28F6E25C4AD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14534" y="1657886"/>
          <a:ext cx="5562600" cy="4921337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1481253">
                  <a:extLst>
                    <a:ext uri="{9D8B030D-6E8A-4147-A177-3AD203B41FA5}">
                      <a16:colId xmlns:a16="http://schemas.microsoft.com/office/drawing/2014/main" val="953432541"/>
                    </a:ext>
                  </a:extLst>
                </a:gridCol>
                <a:gridCol w="1438508">
                  <a:extLst>
                    <a:ext uri="{9D8B030D-6E8A-4147-A177-3AD203B41FA5}">
                      <a16:colId xmlns:a16="http://schemas.microsoft.com/office/drawing/2014/main" val="3804265595"/>
                    </a:ext>
                  </a:extLst>
                </a:gridCol>
                <a:gridCol w="2642839">
                  <a:extLst>
                    <a:ext uri="{9D8B030D-6E8A-4147-A177-3AD203B41FA5}">
                      <a16:colId xmlns:a16="http://schemas.microsoft.com/office/drawing/2014/main" val="1110740447"/>
                    </a:ext>
                  </a:extLst>
                </a:gridCol>
              </a:tblGrid>
              <a:tr h="38800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DEPARTAMENTO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MUNICIPIO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>
                    <a:solidFill>
                      <a:srgbClr val="A5A5A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NOMBRE DE LA INSTITUCIÓN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>
                    <a:solidFill>
                      <a:srgbClr val="A5A5A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914454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Vega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Los Andes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260265363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Cauca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Paéz-Belalcazar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Enrique Vallejo de Tierradentro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28824603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Cesar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Río de Oro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Río de Oro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4683843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Chocó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Bahía Solano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Santa Teresita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6355327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Chocó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 José del Palmar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La Inmaculada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8853386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Chocó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Quibdó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de Quibdó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30403919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Chocó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Quibdó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Manuel Cañizales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6552413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Junín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ENS Junín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6908909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La Palma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ENS Divina Providencia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4774040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Nocaima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ENS Nocaima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65520848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Quetame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ENS Santa Teresita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6462420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La Guajira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Uribia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ENS Indígena de Uribia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84744967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Nariño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Barbacoas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ENS La Inmaculada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9597424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Norte de Santander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Convención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ENS de Convención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7792578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Santander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Cerrito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ENS </a:t>
                      </a:r>
                      <a:r>
                        <a:rPr lang="es-CO" sz="1200" b="0" i="0" u="none" strike="noStrike" dirty="0" err="1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Sady</a:t>
                      </a:r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 Tobón Calle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6540109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Sucre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Majagual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ENS de La Mojana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04235658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Tolima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Falán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ENS Fabio Lozano Torrijos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50865321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Tolima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Villa Hermosa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ENS Villahermosa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06660817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Valle del Cauca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Buenaventura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ENS Juan Ladrilleros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0770571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Valle del Cauca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Zarzal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ENS Nuestra Señora de las Mercedes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92357533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Vichada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Puerto Carreño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Federico Lleras Acosta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9658259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042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A1DC6C8-7FCA-D54A-B85B-7CA7435C9AE6}"/>
              </a:ext>
            </a:extLst>
          </p:cNvPr>
          <p:cNvSpPr/>
          <p:nvPr/>
        </p:nvSpPr>
        <p:spPr>
          <a:xfrm>
            <a:off x="0" y="0"/>
            <a:ext cx="829733" cy="829733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E70879-AFC8-A94A-AFFB-906B9BFC2723}"/>
              </a:ext>
            </a:extLst>
          </p:cNvPr>
          <p:cNvSpPr txBox="1"/>
          <p:nvPr/>
        </p:nvSpPr>
        <p:spPr>
          <a:xfrm>
            <a:off x="139842" y="30145"/>
            <a:ext cx="698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280AB9-062E-8F45-988E-253196073646}"/>
              </a:ext>
            </a:extLst>
          </p:cNvPr>
          <p:cNvSpPr txBox="1"/>
          <p:nvPr/>
        </p:nvSpPr>
        <p:spPr>
          <a:xfrm>
            <a:off x="8282272" y="675950"/>
            <a:ext cx="377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Generalidades</a:t>
            </a:r>
            <a:endParaRPr lang="es-CO" sz="3600" b="1" dirty="0">
              <a:solidFill>
                <a:srgbClr val="436C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B523A4C-3171-AE4B-8DE7-376005EED720}"/>
              </a:ext>
            </a:extLst>
          </p:cNvPr>
          <p:cNvSpPr/>
          <p:nvPr/>
        </p:nvSpPr>
        <p:spPr>
          <a:xfrm>
            <a:off x="7931495" y="1316845"/>
            <a:ext cx="829733" cy="45834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B54ECCB-E415-4D2D-947A-FA401F00870B}"/>
              </a:ext>
            </a:extLst>
          </p:cNvPr>
          <p:cNvSpPr txBox="1"/>
          <p:nvPr/>
        </p:nvSpPr>
        <p:spPr>
          <a:xfrm>
            <a:off x="891556" y="122477"/>
            <a:ext cx="3219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a Escuelas Normales Superiores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455F95F-20FB-436C-8FD5-F8C5C5E0DA80}"/>
              </a:ext>
            </a:extLst>
          </p:cNvPr>
          <p:cNvGraphicFramePr/>
          <p:nvPr>
            <p:extLst/>
          </p:nvPr>
        </p:nvGraphicFramePr>
        <p:xfrm>
          <a:off x="1783372" y="569003"/>
          <a:ext cx="8174515" cy="5572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CuadroTexto 23">
            <a:extLst>
              <a:ext uri="{FF2B5EF4-FFF2-40B4-BE49-F238E27FC236}">
                <a16:creationId xmlns:a16="http://schemas.microsoft.com/office/drawing/2014/main" id="{C538C0B3-524E-4F35-BF6C-42D222585794}"/>
              </a:ext>
            </a:extLst>
          </p:cNvPr>
          <p:cNvSpPr txBox="1"/>
          <p:nvPr/>
        </p:nvSpPr>
        <p:spPr>
          <a:xfrm>
            <a:off x="1087634" y="1942185"/>
            <a:ext cx="29054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dirty="0"/>
              <a:t>SABER 11 (2017)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dirty="0"/>
              <a:t>SABER PRO – Específicas (2016)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dirty="0"/>
              <a:t>SABER </a:t>
            </a:r>
            <a:r>
              <a:rPr lang="es-ES" dirty="0" err="1"/>
              <a:t>TyT</a:t>
            </a:r>
            <a:r>
              <a:rPr lang="es-ES" dirty="0"/>
              <a:t> – Genéricas (2017)</a:t>
            </a:r>
          </a:p>
        </p:txBody>
      </p:sp>
      <p:sp>
        <p:nvSpPr>
          <p:cNvPr id="26" name="Flecha: hacia arriba 25">
            <a:extLst>
              <a:ext uri="{FF2B5EF4-FFF2-40B4-BE49-F238E27FC236}">
                <a16:creationId xmlns:a16="http://schemas.microsoft.com/office/drawing/2014/main" id="{7E5E7441-9DBB-41CF-B3FB-A2FB4621122C}"/>
              </a:ext>
            </a:extLst>
          </p:cNvPr>
          <p:cNvSpPr/>
          <p:nvPr/>
        </p:nvSpPr>
        <p:spPr>
          <a:xfrm rot="18382346" flipV="1">
            <a:off x="3552342" y="3205034"/>
            <a:ext cx="475013" cy="447926"/>
          </a:xfrm>
          <a:prstGeom prst="up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8E80FEA-2836-428E-8845-1BD724283B9B}"/>
              </a:ext>
            </a:extLst>
          </p:cNvPr>
          <p:cNvSpPr txBox="1"/>
          <p:nvPr/>
        </p:nvSpPr>
        <p:spPr>
          <a:xfrm>
            <a:off x="7956251" y="2111501"/>
            <a:ext cx="2905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dirty="0"/>
              <a:t>Reporte del proceso de verificación de condiciones de calidad de los PFC</a:t>
            </a:r>
            <a:endParaRPr lang="es-CO" dirty="0"/>
          </a:p>
        </p:txBody>
      </p:sp>
      <p:sp>
        <p:nvSpPr>
          <p:cNvPr id="28" name="Flecha: hacia arriba 27">
            <a:extLst>
              <a:ext uri="{FF2B5EF4-FFF2-40B4-BE49-F238E27FC236}">
                <a16:creationId xmlns:a16="http://schemas.microsoft.com/office/drawing/2014/main" id="{DE14AA36-852C-4810-A145-EA716F67A0CF}"/>
              </a:ext>
            </a:extLst>
          </p:cNvPr>
          <p:cNvSpPr/>
          <p:nvPr/>
        </p:nvSpPr>
        <p:spPr>
          <a:xfrm rot="3462146" flipV="1">
            <a:off x="7658820" y="3131296"/>
            <a:ext cx="475013" cy="447926"/>
          </a:xfrm>
          <a:prstGeom prst="up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E162350-BFC3-44BD-8945-8670E057FBC2}"/>
              </a:ext>
            </a:extLst>
          </p:cNvPr>
          <p:cNvSpPr txBox="1"/>
          <p:nvPr/>
        </p:nvSpPr>
        <p:spPr>
          <a:xfrm>
            <a:off x="4514312" y="5945527"/>
            <a:ext cx="290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129 ENS oficiales</a:t>
            </a:r>
          </a:p>
        </p:txBody>
      </p:sp>
    </p:spTree>
    <p:extLst>
      <p:ext uri="{BB962C8B-B14F-4D97-AF65-F5344CB8AC3E}">
        <p14:creationId xmlns:p14="http://schemas.microsoft.com/office/powerpoint/2010/main" val="18788912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A1DC6C8-7FCA-D54A-B85B-7CA7435C9AE6}"/>
              </a:ext>
            </a:extLst>
          </p:cNvPr>
          <p:cNvSpPr/>
          <p:nvPr/>
        </p:nvSpPr>
        <p:spPr>
          <a:xfrm>
            <a:off x="0" y="0"/>
            <a:ext cx="829733" cy="829733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E70879-AFC8-A94A-AFFB-906B9BFC2723}"/>
              </a:ext>
            </a:extLst>
          </p:cNvPr>
          <p:cNvSpPr txBox="1"/>
          <p:nvPr/>
        </p:nvSpPr>
        <p:spPr>
          <a:xfrm>
            <a:off x="139842" y="30145"/>
            <a:ext cx="698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280AB9-062E-8F45-988E-253196073646}"/>
              </a:ext>
            </a:extLst>
          </p:cNvPr>
          <p:cNvSpPr txBox="1"/>
          <p:nvPr/>
        </p:nvSpPr>
        <p:spPr>
          <a:xfrm>
            <a:off x="8282272" y="675950"/>
            <a:ext cx="377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Generalidades</a:t>
            </a:r>
            <a:endParaRPr lang="es-CO" sz="3600" b="1" dirty="0">
              <a:solidFill>
                <a:srgbClr val="436C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B523A4C-3171-AE4B-8DE7-376005EED720}"/>
              </a:ext>
            </a:extLst>
          </p:cNvPr>
          <p:cNvSpPr/>
          <p:nvPr/>
        </p:nvSpPr>
        <p:spPr>
          <a:xfrm>
            <a:off x="7931495" y="1316845"/>
            <a:ext cx="829733" cy="45834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B54ECCB-E415-4D2D-947A-FA401F00870B}"/>
              </a:ext>
            </a:extLst>
          </p:cNvPr>
          <p:cNvSpPr txBox="1"/>
          <p:nvPr/>
        </p:nvSpPr>
        <p:spPr>
          <a:xfrm>
            <a:off x="891556" y="122477"/>
            <a:ext cx="3219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a Escuelas Normales Superiores</a:t>
            </a:r>
          </a:p>
        </p:txBody>
      </p:sp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C7040D64-C2E8-470A-A028-28F6E25C4AD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433234" y="1720790"/>
          <a:ext cx="5562600" cy="1035623"/>
        </p:xfrm>
        <a:graphic>
          <a:graphicData uri="http://schemas.openxmlformats.org/drawingml/2006/table">
            <a:tbl>
              <a:tblPr>
                <a:tableStyleId>{1FECB4D8-DB02-4DC6-A0A2-4F2EBAE1DC90}</a:tableStyleId>
              </a:tblPr>
              <a:tblGrid>
                <a:gridCol w="1481253">
                  <a:extLst>
                    <a:ext uri="{9D8B030D-6E8A-4147-A177-3AD203B41FA5}">
                      <a16:colId xmlns:a16="http://schemas.microsoft.com/office/drawing/2014/main" val="953432541"/>
                    </a:ext>
                  </a:extLst>
                </a:gridCol>
                <a:gridCol w="1438508">
                  <a:extLst>
                    <a:ext uri="{9D8B030D-6E8A-4147-A177-3AD203B41FA5}">
                      <a16:colId xmlns:a16="http://schemas.microsoft.com/office/drawing/2014/main" val="3804265595"/>
                    </a:ext>
                  </a:extLst>
                </a:gridCol>
                <a:gridCol w="2642839">
                  <a:extLst>
                    <a:ext uri="{9D8B030D-6E8A-4147-A177-3AD203B41FA5}">
                      <a16:colId xmlns:a16="http://schemas.microsoft.com/office/drawing/2014/main" val="1110740447"/>
                    </a:ext>
                  </a:extLst>
                </a:gridCol>
              </a:tblGrid>
              <a:tr h="38800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DEPARTAMENTO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>
                    <a:solidFill>
                      <a:srgbClr val="B989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MUNICIPIO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>
                    <a:solidFill>
                      <a:srgbClr val="B9898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NOMBRE DE LA INSTITUCIÓN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>
                    <a:solidFill>
                      <a:srgbClr val="B9898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914454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Cesar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Manaure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María Inmaculada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28824603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La Guajira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San Juan del Cesar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ENS San Juan del Cesar (A DISTANCIA)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4683843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Chocó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Tadó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Demetrio Salazar Castillo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63553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97316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>
            <a:extLst>
              <a:ext uri="{FF2B5EF4-FFF2-40B4-BE49-F238E27FC236}">
                <a16:creationId xmlns:a16="http://schemas.microsoft.com/office/drawing/2014/main" id="{1EFE5F46-1483-6E42-AFD1-2C024A1BE0EE}"/>
              </a:ext>
            </a:extLst>
          </p:cNvPr>
          <p:cNvSpPr/>
          <p:nvPr/>
        </p:nvSpPr>
        <p:spPr>
          <a:xfrm>
            <a:off x="5543106" y="-7088"/>
            <a:ext cx="6648894" cy="6865088"/>
          </a:xfrm>
          <a:prstGeom prst="rect">
            <a:avLst/>
          </a:prstGeom>
          <a:solidFill>
            <a:srgbClr val="3F6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CF5412A4-136E-ED4F-88A8-0A11FD1F133E}"/>
              </a:ext>
            </a:extLst>
          </p:cNvPr>
          <p:cNvCxnSpPr>
            <a:cxnSpLocks/>
          </p:cNvCxnSpPr>
          <p:nvPr/>
        </p:nvCxnSpPr>
        <p:spPr>
          <a:xfrm flipH="1">
            <a:off x="5536020" y="4525002"/>
            <a:ext cx="220448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026FDF06-326F-3D4F-A592-A1FB1667274E}"/>
              </a:ext>
            </a:extLst>
          </p:cNvPr>
          <p:cNvCxnSpPr>
            <a:cxnSpLocks/>
          </p:cNvCxnSpPr>
          <p:nvPr/>
        </p:nvCxnSpPr>
        <p:spPr>
          <a:xfrm flipH="1">
            <a:off x="5536020" y="5141692"/>
            <a:ext cx="220448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>
            <a:extLst>
              <a:ext uri="{FF2B5EF4-FFF2-40B4-BE49-F238E27FC236}">
                <a16:creationId xmlns:a16="http://schemas.microsoft.com/office/drawing/2014/main" id="{BDBC73FC-5C86-3A48-AF92-9BAC6683C51E}"/>
              </a:ext>
            </a:extLst>
          </p:cNvPr>
          <p:cNvSpPr txBox="1"/>
          <p:nvPr/>
        </p:nvSpPr>
        <p:spPr>
          <a:xfrm>
            <a:off x="6223589" y="4680579"/>
            <a:ext cx="2268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E3EC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Generalidades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8D137E97-41CF-6C4E-BBFF-57E74B23789D}"/>
              </a:ext>
            </a:extLst>
          </p:cNvPr>
          <p:cNvCxnSpPr>
            <a:cxnSpLocks/>
          </p:cNvCxnSpPr>
          <p:nvPr/>
        </p:nvCxnSpPr>
        <p:spPr>
          <a:xfrm flipH="1">
            <a:off x="5536020" y="5807998"/>
            <a:ext cx="220448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89AC425F-A6BB-7348-B6DF-4A3026FD4B97}"/>
              </a:ext>
            </a:extLst>
          </p:cNvPr>
          <p:cNvSpPr txBox="1"/>
          <p:nvPr/>
        </p:nvSpPr>
        <p:spPr>
          <a:xfrm>
            <a:off x="6223589" y="5346885"/>
            <a:ext cx="2268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E3EC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Ruta a tres años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7ED7A90-631A-40B7-8FB9-16F3CF064119}"/>
              </a:ext>
            </a:extLst>
          </p:cNvPr>
          <p:cNvSpPr txBox="1"/>
          <p:nvPr/>
        </p:nvSpPr>
        <p:spPr>
          <a:xfrm>
            <a:off x="3621837" y="848941"/>
            <a:ext cx="16532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38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4B57025-9479-4576-951B-6481D73C87CB}"/>
              </a:ext>
            </a:extLst>
          </p:cNvPr>
          <p:cNvSpPr txBox="1"/>
          <p:nvPr/>
        </p:nvSpPr>
        <p:spPr>
          <a:xfrm>
            <a:off x="1664677" y="2947400"/>
            <a:ext cx="347715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2800" b="1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Propuesta de Fortalecimiento 2019 - 2022</a:t>
            </a:r>
          </a:p>
        </p:txBody>
      </p:sp>
    </p:spTree>
    <p:extLst>
      <p:ext uri="{BB962C8B-B14F-4D97-AF65-F5344CB8AC3E}">
        <p14:creationId xmlns:p14="http://schemas.microsoft.com/office/powerpoint/2010/main" val="9689546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A1DC6C8-7FCA-D54A-B85B-7CA7435C9AE6}"/>
              </a:ext>
            </a:extLst>
          </p:cNvPr>
          <p:cNvSpPr/>
          <p:nvPr/>
        </p:nvSpPr>
        <p:spPr>
          <a:xfrm>
            <a:off x="0" y="0"/>
            <a:ext cx="829733" cy="829733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E70879-AFC8-A94A-AFFB-906B9BFC2723}"/>
              </a:ext>
            </a:extLst>
          </p:cNvPr>
          <p:cNvSpPr txBox="1"/>
          <p:nvPr/>
        </p:nvSpPr>
        <p:spPr>
          <a:xfrm>
            <a:off x="139842" y="30145"/>
            <a:ext cx="698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280AB9-062E-8F45-988E-253196073646}"/>
              </a:ext>
            </a:extLst>
          </p:cNvPr>
          <p:cNvSpPr txBox="1"/>
          <p:nvPr/>
        </p:nvSpPr>
        <p:spPr>
          <a:xfrm>
            <a:off x="7768755" y="707252"/>
            <a:ext cx="377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Generalidades</a:t>
            </a:r>
            <a:endParaRPr lang="es-CO" sz="3600" b="1" dirty="0">
              <a:solidFill>
                <a:srgbClr val="436C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B523A4C-3171-AE4B-8DE7-376005EED720}"/>
              </a:ext>
            </a:extLst>
          </p:cNvPr>
          <p:cNvSpPr/>
          <p:nvPr/>
        </p:nvSpPr>
        <p:spPr>
          <a:xfrm>
            <a:off x="7417978" y="1348147"/>
            <a:ext cx="829733" cy="45834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B54ECCB-E415-4D2D-947A-FA401F00870B}"/>
              </a:ext>
            </a:extLst>
          </p:cNvPr>
          <p:cNvSpPr txBox="1"/>
          <p:nvPr/>
        </p:nvSpPr>
        <p:spPr>
          <a:xfrm>
            <a:off x="891556" y="122477"/>
            <a:ext cx="3219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a Escuelas Normales Superiores</a:t>
            </a:r>
          </a:p>
        </p:txBody>
      </p:sp>
      <p:grpSp>
        <p:nvGrpSpPr>
          <p:cNvPr id="10" name="Grupo 9">
            <a:extLst>
              <a:ext uri="{FF2B5EF4-FFF2-40B4-BE49-F238E27FC236}">
                <a16:creationId xmlns:a16="http://schemas.microsoft.com/office/drawing/2014/main" id="{D8196D23-61A8-469F-B075-3740C32B5FF1}"/>
              </a:ext>
            </a:extLst>
          </p:cNvPr>
          <p:cNvGrpSpPr/>
          <p:nvPr/>
        </p:nvGrpSpPr>
        <p:grpSpPr>
          <a:xfrm>
            <a:off x="-613897" y="1348147"/>
            <a:ext cx="8031875" cy="5274927"/>
            <a:chOff x="-263120" y="1460596"/>
            <a:chExt cx="8031875" cy="5274927"/>
          </a:xfrm>
        </p:grpSpPr>
        <p:graphicFrame>
          <p:nvGraphicFramePr>
            <p:cNvPr id="22" name="Diagrama 21">
              <a:extLst>
                <a:ext uri="{FF2B5EF4-FFF2-40B4-BE49-F238E27FC236}">
                  <a16:creationId xmlns:a16="http://schemas.microsoft.com/office/drawing/2014/main" id="{F8883DEC-537F-4612-87F0-743FEBBB4CF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601575089"/>
                </p:ext>
              </p:extLst>
            </p:nvPr>
          </p:nvGraphicFramePr>
          <p:xfrm>
            <a:off x="-263120" y="1460596"/>
            <a:ext cx="7810888" cy="4918609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graphicFrame>
          <p:nvGraphicFramePr>
            <p:cNvPr id="23" name="Diagrama 22">
              <a:extLst>
                <a:ext uri="{FF2B5EF4-FFF2-40B4-BE49-F238E27FC236}">
                  <a16:creationId xmlns:a16="http://schemas.microsoft.com/office/drawing/2014/main" id="{A3CCCF48-1488-49DB-BC10-E1717CF4B982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427191110"/>
                </p:ext>
              </p:extLst>
            </p:nvPr>
          </p:nvGraphicFramePr>
          <p:xfrm>
            <a:off x="495089" y="1482897"/>
            <a:ext cx="7273666" cy="5252626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7" r:lo="rId8" r:qs="rId9" r:cs="rId10"/>
            </a:graphicData>
          </a:graphic>
        </p:graphicFrame>
        <p:pic>
          <p:nvPicPr>
            <p:cNvPr id="24" name="Picture 6" descr="j0415452">
              <a:extLst>
                <a:ext uri="{FF2B5EF4-FFF2-40B4-BE49-F238E27FC236}">
                  <a16:creationId xmlns:a16="http://schemas.microsoft.com/office/drawing/2014/main" id="{86F70837-772E-4B04-BBEA-711C51210A9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 cstate="print">
              <a:lum contrast="-20000"/>
            </a:blip>
            <a:srcRect/>
            <a:stretch>
              <a:fillRect/>
            </a:stretch>
          </p:blipFill>
          <p:spPr bwMode="auto">
            <a:xfrm>
              <a:off x="2930573" y="3278245"/>
              <a:ext cx="2236980" cy="1280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E27557C-52A1-41DF-A254-AFC26838D2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4338908"/>
              </p:ext>
            </p:extLst>
          </p:nvPr>
        </p:nvGraphicFramePr>
        <p:xfrm>
          <a:off x="7277718" y="1740820"/>
          <a:ext cx="4029619" cy="4676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</p:spTree>
    <p:extLst>
      <p:ext uri="{BB962C8B-B14F-4D97-AF65-F5344CB8AC3E}">
        <p14:creationId xmlns:p14="http://schemas.microsoft.com/office/powerpoint/2010/main" val="74465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A1DC6C8-7FCA-D54A-B85B-7CA7435C9AE6}"/>
              </a:ext>
            </a:extLst>
          </p:cNvPr>
          <p:cNvSpPr/>
          <p:nvPr/>
        </p:nvSpPr>
        <p:spPr>
          <a:xfrm>
            <a:off x="0" y="0"/>
            <a:ext cx="829733" cy="829733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E70879-AFC8-A94A-AFFB-906B9BFC2723}"/>
              </a:ext>
            </a:extLst>
          </p:cNvPr>
          <p:cNvSpPr txBox="1"/>
          <p:nvPr/>
        </p:nvSpPr>
        <p:spPr>
          <a:xfrm>
            <a:off x="139842" y="30145"/>
            <a:ext cx="698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280AB9-062E-8F45-988E-253196073646}"/>
              </a:ext>
            </a:extLst>
          </p:cNvPr>
          <p:cNvSpPr txBox="1"/>
          <p:nvPr/>
        </p:nvSpPr>
        <p:spPr>
          <a:xfrm>
            <a:off x="7768755" y="707252"/>
            <a:ext cx="377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Generalidades</a:t>
            </a:r>
            <a:endParaRPr lang="es-CO" sz="3600" b="1" dirty="0">
              <a:solidFill>
                <a:srgbClr val="436C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B523A4C-3171-AE4B-8DE7-376005EED720}"/>
              </a:ext>
            </a:extLst>
          </p:cNvPr>
          <p:cNvSpPr/>
          <p:nvPr/>
        </p:nvSpPr>
        <p:spPr>
          <a:xfrm>
            <a:off x="7417978" y="1348147"/>
            <a:ext cx="829733" cy="45834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B54ECCB-E415-4D2D-947A-FA401F00870B}"/>
              </a:ext>
            </a:extLst>
          </p:cNvPr>
          <p:cNvSpPr txBox="1"/>
          <p:nvPr/>
        </p:nvSpPr>
        <p:spPr>
          <a:xfrm>
            <a:off x="891556" y="122477"/>
            <a:ext cx="3219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a Escuelas Normales Superiores</a:t>
            </a:r>
          </a:p>
        </p:txBody>
      </p:sp>
      <p:sp>
        <p:nvSpPr>
          <p:cNvPr id="31" name="1 CuadroTexto">
            <a:extLst>
              <a:ext uri="{FF2B5EF4-FFF2-40B4-BE49-F238E27FC236}">
                <a16:creationId xmlns:a16="http://schemas.microsoft.com/office/drawing/2014/main" id="{C6739EB2-C817-47BD-AF91-8FF2CD0C6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7824" y="1952051"/>
            <a:ext cx="763485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2000" dirty="0"/>
              <a:t>129 tutores – facilitadores con perfil específico para 129 ENS oficiales</a:t>
            </a:r>
          </a:p>
        </p:txBody>
      </p:sp>
      <p:sp>
        <p:nvSpPr>
          <p:cNvPr id="32" name="13 CuadroTexto">
            <a:extLst>
              <a:ext uri="{FF2B5EF4-FFF2-40B4-BE49-F238E27FC236}">
                <a16:creationId xmlns:a16="http://schemas.microsoft.com/office/drawing/2014/main" id="{76EDDD7F-B086-444C-BBAA-9A86AC055F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7824" y="2514118"/>
            <a:ext cx="70215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2000" dirty="0"/>
              <a:t>ENS con una visión integral</a:t>
            </a:r>
          </a:p>
        </p:txBody>
      </p:sp>
      <p:sp>
        <p:nvSpPr>
          <p:cNvPr id="33" name="14 CuadroTexto">
            <a:extLst>
              <a:ext uri="{FF2B5EF4-FFF2-40B4-BE49-F238E27FC236}">
                <a16:creationId xmlns:a16="http://schemas.microsoft.com/office/drawing/2014/main" id="{A3F9D6AC-9A69-4B50-9ED9-14795A141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19085" y="3524239"/>
            <a:ext cx="9435776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s-CO" altLang="es-CO" sz="2000" dirty="0"/>
              <a:t>Sesiones de trabajo – Acompañamiento en aula – Trabajo Independiente (Portafolio) – CDA (el facilitador promueve la conformación de equipos para apropiar el marco profesoral, analizar prácticas pedagógicas y fortalecer los procesos misionales)</a:t>
            </a:r>
          </a:p>
        </p:txBody>
      </p:sp>
      <p:grpSp>
        <p:nvGrpSpPr>
          <p:cNvPr id="34" name="2 Grupo">
            <a:extLst>
              <a:ext uri="{FF2B5EF4-FFF2-40B4-BE49-F238E27FC236}">
                <a16:creationId xmlns:a16="http://schemas.microsoft.com/office/drawing/2014/main" id="{A1EC6043-27CC-44FF-81CD-BB551E5B5C35}"/>
              </a:ext>
            </a:extLst>
          </p:cNvPr>
          <p:cNvGrpSpPr>
            <a:grpSpLocks/>
          </p:cNvGrpSpPr>
          <p:nvPr/>
        </p:nvGrpSpPr>
        <p:grpSpPr bwMode="auto">
          <a:xfrm>
            <a:off x="1072477" y="1881496"/>
            <a:ext cx="627323" cy="432000"/>
            <a:chOff x="395536" y="2038256"/>
            <a:chExt cx="731408" cy="670664"/>
          </a:xfrm>
        </p:grpSpPr>
        <p:pic>
          <p:nvPicPr>
            <p:cNvPr id="35" name="Gráfico 25" descr="Hombre">
              <a:extLst>
                <a:ext uri="{FF2B5EF4-FFF2-40B4-BE49-F238E27FC236}">
                  <a16:creationId xmlns:a16="http://schemas.microsoft.com/office/drawing/2014/main" id="{D0584A6F-0221-4454-BA61-2BB253F9BEA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3946" y="2038256"/>
              <a:ext cx="502998" cy="670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Gráfico 26" descr="Hombre">
              <a:extLst>
                <a:ext uri="{FF2B5EF4-FFF2-40B4-BE49-F238E27FC236}">
                  <a16:creationId xmlns:a16="http://schemas.microsoft.com/office/drawing/2014/main" id="{D5973E79-9686-49C8-8A05-823B38C5EBD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rgbClr val="F3A3B8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CrisscrossEtching/>
                      </a14:imgEffect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5536" y="2038256"/>
              <a:ext cx="502997" cy="670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7" name="Picture 2">
            <a:extLst>
              <a:ext uri="{FF2B5EF4-FFF2-40B4-BE49-F238E27FC236}">
                <a16:creationId xmlns:a16="http://schemas.microsoft.com/office/drawing/2014/main" id="{2675CB0E-1F02-4C3A-AA58-030F39988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852" y="2409830"/>
            <a:ext cx="396875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Imagen 31">
            <a:extLst>
              <a:ext uri="{FF2B5EF4-FFF2-40B4-BE49-F238E27FC236}">
                <a16:creationId xmlns:a16="http://schemas.microsoft.com/office/drawing/2014/main" id="{EB475529-87B4-42EF-AD81-119B828C8D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duotone>
              <a:prstClr val="black"/>
              <a:srgbClr val="F8921D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894" y="3708457"/>
            <a:ext cx="571989" cy="539984"/>
          </a:xfrm>
          <a:prstGeom prst="rect">
            <a:avLst/>
          </a:prstGeom>
        </p:spPr>
      </p:pic>
      <p:pic>
        <p:nvPicPr>
          <p:cNvPr id="39" name="Imagen 113">
            <a:extLst>
              <a:ext uri="{FF2B5EF4-FFF2-40B4-BE49-F238E27FC236}">
                <a16:creationId xmlns:a16="http://schemas.microsoft.com/office/drawing/2014/main" id="{4E12C058-7820-4B99-8386-511105D8E94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92" y="4704406"/>
            <a:ext cx="4984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29 CuadroTexto">
            <a:extLst>
              <a:ext uri="{FF2B5EF4-FFF2-40B4-BE49-F238E27FC236}">
                <a16:creationId xmlns:a16="http://schemas.microsoft.com/office/drawing/2014/main" id="{975134EA-33B6-4DD1-8D7B-093743BE22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0413" y="4639030"/>
            <a:ext cx="927204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2000" dirty="0"/>
              <a:t>Procesos misionales (Formación - Evaluación – Investigación- Extensión) impactando las prácticas* de la ENS.</a:t>
            </a:r>
          </a:p>
        </p:txBody>
      </p:sp>
      <p:sp>
        <p:nvSpPr>
          <p:cNvPr id="41" name="29 CuadroTexto">
            <a:extLst>
              <a:ext uri="{FF2B5EF4-FFF2-40B4-BE49-F238E27FC236}">
                <a16:creationId xmlns:a16="http://schemas.microsoft.com/office/drawing/2014/main" id="{B4615CE7-84D6-45E1-8C9D-AC190F269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0413" y="5460321"/>
            <a:ext cx="9435775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2000" dirty="0"/>
              <a:t>Acompañamiento a tres años: Diagnóstico – Plan de fortalecimiento – Implementación – Seguimiento y monitoreo. </a:t>
            </a:r>
          </a:p>
        </p:txBody>
      </p:sp>
      <p:pic>
        <p:nvPicPr>
          <p:cNvPr id="42" name="Imagen 41">
            <a:extLst>
              <a:ext uri="{FF2B5EF4-FFF2-40B4-BE49-F238E27FC236}">
                <a16:creationId xmlns:a16="http://schemas.microsoft.com/office/drawing/2014/main" id="{9DA1C453-2419-4939-B241-4D1302123AF6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248" y="5410788"/>
            <a:ext cx="554312" cy="504672"/>
          </a:xfrm>
          <a:prstGeom prst="rect">
            <a:avLst/>
          </a:prstGeom>
        </p:spPr>
      </p:pic>
      <p:pic>
        <p:nvPicPr>
          <p:cNvPr id="45" name="Imagen 44">
            <a:extLst>
              <a:ext uri="{FF2B5EF4-FFF2-40B4-BE49-F238E27FC236}">
                <a16:creationId xmlns:a16="http://schemas.microsoft.com/office/drawing/2014/main" id="{945CB6C8-A8A9-45C5-9EE6-6AC535E2626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0987" y="3024099"/>
            <a:ext cx="538886" cy="432000"/>
          </a:xfrm>
          <a:prstGeom prst="rect">
            <a:avLst/>
          </a:prstGeom>
        </p:spPr>
      </p:pic>
      <p:sp>
        <p:nvSpPr>
          <p:cNvPr id="46" name="29 CuadroTexto">
            <a:extLst>
              <a:ext uri="{FF2B5EF4-FFF2-40B4-BE49-F238E27FC236}">
                <a16:creationId xmlns:a16="http://schemas.microsoft.com/office/drawing/2014/main" id="{85394BBD-95A8-4A63-82EE-EFBC192B8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27824" y="3070991"/>
            <a:ext cx="94357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s-CO" altLang="es-CO" sz="2000" dirty="0"/>
              <a:t>Intercambios entre pares, educadores de ENS.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9F0A40A4-5B37-5540-BE2E-C84784C4C065}"/>
              </a:ext>
            </a:extLst>
          </p:cNvPr>
          <p:cNvSpPr txBox="1"/>
          <p:nvPr/>
        </p:nvSpPr>
        <p:spPr>
          <a:xfrm>
            <a:off x="6212618" y="6194457"/>
            <a:ext cx="5127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/>
              <a:t>* Entendiendo práctica en un sentido amplio desde los ejes misionales de la ENS, no restringido exclusivamente a las prácticas pedagógicas.</a:t>
            </a:r>
            <a:endParaRPr lang="es-CO" sz="1200" dirty="0"/>
          </a:p>
        </p:txBody>
      </p:sp>
    </p:spTree>
    <p:extLst>
      <p:ext uri="{BB962C8B-B14F-4D97-AF65-F5344CB8AC3E}">
        <p14:creationId xmlns:p14="http://schemas.microsoft.com/office/powerpoint/2010/main" val="12028843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A1DC6C8-7FCA-D54A-B85B-7CA7435C9AE6}"/>
              </a:ext>
            </a:extLst>
          </p:cNvPr>
          <p:cNvSpPr/>
          <p:nvPr/>
        </p:nvSpPr>
        <p:spPr>
          <a:xfrm>
            <a:off x="0" y="0"/>
            <a:ext cx="829733" cy="829733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E70879-AFC8-A94A-AFFB-906B9BFC2723}"/>
              </a:ext>
            </a:extLst>
          </p:cNvPr>
          <p:cNvSpPr txBox="1"/>
          <p:nvPr/>
        </p:nvSpPr>
        <p:spPr>
          <a:xfrm>
            <a:off x="139842" y="30145"/>
            <a:ext cx="698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B54ECCB-E415-4D2D-947A-FA401F00870B}"/>
              </a:ext>
            </a:extLst>
          </p:cNvPr>
          <p:cNvSpPr txBox="1"/>
          <p:nvPr/>
        </p:nvSpPr>
        <p:spPr>
          <a:xfrm>
            <a:off x="891556" y="122477"/>
            <a:ext cx="3219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a Escuelas Normales Superiores</a:t>
            </a:r>
          </a:p>
        </p:txBody>
      </p:sp>
      <p:sp>
        <p:nvSpPr>
          <p:cNvPr id="23" name="Elipse 22">
            <a:extLst>
              <a:ext uri="{FF2B5EF4-FFF2-40B4-BE49-F238E27FC236}">
                <a16:creationId xmlns:a16="http://schemas.microsoft.com/office/drawing/2014/main" id="{41F67A08-4FD6-4335-AE4B-53674565C0DC}"/>
              </a:ext>
            </a:extLst>
          </p:cNvPr>
          <p:cNvSpPr/>
          <p:nvPr/>
        </p:nvSpPr>
        <p:spPr>
          <a:xfrm>
            <a:off x="4038178" y="817969"/>
            <a:ext cx="3960000" cy="3960000"/>
          </a:xfrm>
          <a:prstGeom prst="ellipse">
            <a:avLst/>
          </a:prstGeom>
          <a:noFill/>
          <a:ln w="76200">
            <a:solidFill>
              <a:srgbClr val="E43866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24" name="Elipse 23">
            <a:extLst>
              <a:ext uri="{FF2B5EF4-FFF2-40B4-BE49-F238E27FC236}">
                <a16:creationId xmlns:a16="http://schemas.microsoft.com/office/drawing/2014/main" id="{B8C52B07-DFFC-438B-9AD6-A2D55FF922C4}"/>
              </a:ext>
            </a:extLst>
          </p:cNvPr>
          <p:cNvSpPr/>
          <p:nvPr/>
        </p:nvSpPr>
        <p:spPr>
          <a:xfrm>
            <a:off x="3905448" y="1441758"/>
            <a:ext cx="720354" cy="720354"/>
          </a:xfrm>
          <a:prstGeom prst="ellipse">
            <a:avLst/>
          </a:prstGeom>
          <a:solidFill>
            <a:srgbClr val="6F9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26" name="Elipse 25">
            <a:extLst>
              <a:ext uri="{FF2B5EF4-FFF2-40B4-BE49-F238E27FC236}">
                <a16:creationId xmlns:a16="http://schemas.microsoft.com/office/drawing/2014/main" id="{B217B794-43D0-4784-8F2A-AE4DFD2F1B95}"/>
              </a:ext>
            </a:extLst>
          </p:cNvPr>
          <p:cNvSpPr/>
          <p:nvPr/>
        </p:nvSpPr>
        <p:spPr>
          <a:xfrm>
            <a:off x="4488178" y="1267969"/>
            <a:ext cx="3060000" cy="3060000"/>
          </a:xfrm>
          <a:prstGeom prst="ellipse">
            <a:avLst/>
          </a:prstGeom>
          <a:solidFill>
            <a:srgbClr val="6F9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es-CO" altLang="es-CO" sz="15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Fortalecer a las ENS Oficiales del país como instituciones formadoras de docentes, a través de una ruta de formación y acompañamiento situado que promueva la reflexión sobre la práctica* y el ejercicio de sistematización.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B73ACF9B-3B9A-4768-91A1-341B4CBC6BC2}"/>
              </a:ext>
            </a:extLst>
          </p:cNvPr>
          <p:cNvSpPr txBox="1"/>
          <p:nvPr/>
        </p:nvSpPr>
        <p:spPr>
          <a:xfrm>
            <a:off x="7929133" y="656280"/>
            <a:ext cx="3400954" cy="430887"/>
          </a:xfrm>
          <a:prstGeom prst="rect">
            <a:avLst/>
          </a:prstGeom>
          <a:solidFill>
            <a:srgbClr val="E43866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s-CO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DOCENTES INVESTIGADORES                      (MEN - COLCIENCIAS)</a:t>
            </a:r>
          </a:p>
        </p:txBody>
      </p:sp>
      <p:sp>
        <p:nvSpPr>
          <p:cNvPr id="29" name="Rectángulo 28">
            <a:extLst>
              <a:ext uri="{FF2B5EF4-FFF2-40B4-BE49-F238E27FC236}">
                <a16:creationId xmlns:a16="http://schemas.microsoft.com/office/drawing/2014/main" id="{342BBED9-0641-49EC-BB53-C0E3956BFF7C}"/>
              </a:ext>
            </a:extLst>
          </p:cNvPr>
          <p:cNvSpPr/>
          <p:nvPr/>
        </p:nvSpPr>
        <p:spPr>
          <a:xfrm>
            <a:off x="7929133" y="1126002"/>
            <a:ext cx="34009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4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Convocatorias COLCIENCIAS. </a:t>
            </a:r>
          </a:p>
        </p:txBody>
      </p:sp>
      <p:sp>
        <p:nvSpPr>
          <p:cNvPr id="30" name="CuadroTexto 29">
            <a:extLst>
              <a:ext uri="{FF2B5EF4-FFF2-40B4-BE49-F238E27FC236}">
                <a16:creationId xmlns:a16="http://schemas.microsoft.com/office/drawing/2014/main" id="{CA205B64-E220-4B76-B42C-628BC117178D}"/>
              </a:ext>
            </a:extLst>
          </p:cNvPr>
          <p:cNvSpPr txBox="1"/>
          <p:nvPr/>
        </p:nvSpPr>
        <p:spPr>
          <a:xfrm>
            <a:off x="612003" y="1287693"/>
            <a:ext cx="3197655" cy="430887"/>
          </a:xfrm>
          <a:prstGeom prst="rect">
            <a:avLst/>
          </a:prstGeom>
          <a:solidFill>
            <a:srgbClr val="E43866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s-CO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FORMACIÓN Y ACOMPAÑAMIENTO:       ENS-PTA </a:t>
            </a: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3694AE9B-7640-42A0-A4B6-B88F8AA4D06C}"/>
              </a:ext>
            </a:extLst>
          </p:cNvPr>
          <p:cNvSpPr/>
          <p:nvPr/>
        </p:nvSpPr>
        <p:spPr>
          <a:xfrm>
            <a:off x="552421" y="1712746"/>
            <a:ext cx="34009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4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Fortalecer los ejes misionales de las ENS y de sus prácticas docentes: </a:t>
            </a:r>
          </a:p>
          <a:p>
            <a:pPr marL="171450" lvl="0" indent="-171450">
              <a:buFontTx/>
              <a:buChar char="-"/>
            </a:pPr>
            <a:r>
              <a:rPr lang="es-ES" sz="14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Estrategia de acompañamiento situado con facilitadores.</a:t>
            </a:r>
          </a:p>
          <a:p>
            <a:pPr marL="171450" lvl="0" indent="-171450">
              <a:buFontTx/>
              <a:buChar char="-"/>
            </a:pPr>
            <a:r>
              <a:rPr lang="es-ES" sz="14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Reflexión sobre la práctica*.</a:t>
            </a:r>
          </a:p>
          <a:p>
            <a:pPr marL="171450" lvl="0" indent="-171450">
              <a:buFontTx/>
              <a:buChar char="-"/>
            </a:pPr>
            <a:r>
              <a:rPr lang="es-ES" sz="14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Marco profesoral.</a:t>
            </a:r>
          </a:p>
        </p:txBody>
      </p:sp>
      <p:sp>
        <p:nvSpPr>
          <p:cNvPr id="48" name="CuadroTexto 47">
            <a:extLst>
              <a:ext uri="{FF2B5EF4-FFF2-40B4-BE49-F238E27FC236}">
                <a16:creationId xmlns:a16="http://schemas.microsoft.com/office/drawing/2014/main" id="{FDBA4936-56DC-4A3A-AC50-1D1DDE04FCDA}"/>
              </a:ext>
            </a:extLst>
          </p:cNvPr>
          <p:cNvSpPr txBox="1"/>
          <p:nvPr/>
        </p:nvSpPr>
        <p:spPr>
          <a:xfrm>
            <a:off x="450475" y="6158630"/>
            <a:ext cx="51274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dirty="0"/>
              <a:t>* Entendiendo práctica en un sentido amplio desde los ejes misionales de la ENS, no restringido exclusivamente a las prácticas pedagógicas.</a:t>
            </a:r>
            <a:endParaRPr lang="es-CO" sz="1200" dirty="0"/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2C852943-A1F5-4E6D-BBC0-0BFD3504BE7C}"/>
              </a:ext>
            </a:extLst>
          </p:cNvPr>
          <p:cNvSpPr txBox="1"/>
          <p:nvPr/>
        </p:nvSpPr>
        <p:spPr>
          <a:xfrm>
            <a:off x="678347" y="3915428"/>
            <a:ext cx="3327855" cy="430887"/>
          </a:xfrm>
          <a:prstGeom prst="rect">
            <a:avLst/>
          </a:prstGeom>
          <a:solidFill>
            <a:srgbClr val="E43866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s-CO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DIRECTIVOS DOCENTES Y ORIENTADORES LÍDERES</a:t>
            </a:r>
          </a:p>
        </p:txBody>
      </p:sp>
      <p:sp>
        <p:nvSpPr>
          <p:cNvPr id="52" name="Rectángulo 51">
            <a:extLst>
              <a:ext uri="{FF2B5EF4-FFF2-40B4-BE49-F238E27FC236}">
                <a16:creationId xmlns:a16="http://schemas.microsoft.com/office/drawing/2014/main" id="{028FFBCE-E9C2-435B-A351-E84CF46818F4}"/>
              </a:ext>
            </a:extLst>
          </p:cNvPr>
          <p:cNvSpPr/>
          <p:nvPr/>
        </p:nvSpPr>
        <p:spPr>
          <a:xfrm>
            <a:off x="620311" y="4407001"/>
            <a:ext cx="3536329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4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Directivos y orientadores de las ENS, formación en liderazgo: </a:t>
            </a:r>
          </a:p>
          <a:p>
            <a:pPr marL="171450" lvl="0" indent="-171450">
              <a:buFontTx/>
              <a:buChar char="-"/>
            </a:pPr>
            <a:r>
              <a:rPr lang="es-ES" sz="14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Directivos: Liderazgo y gestión escolar.</a:t>
            </a:r>
          </a:p>
          <a:p>
            <a:pPr marL="171450" lvl="0" indent="-171450">
              <a:buFontTx/>
              <a:buChar char="-"/>
            </a:pPr>
            <a:r>
              <a:rPr lang="es-ES" sz="14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Orientadores: Proyecto de vida y desarrollo de competencias socioemocionales.</a:t>
            </a:r>
            <a:endParaRPr lang="es-ES" sz="1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Elipse 52">
            <a:extLst>
              <a:ext uri="{FF2B5EF4-FFF2-40B4-BE49-F238E27FC236}">
                <a16:creationId xmlns:a16="http://schemas.microsoft.com/office/drawing/2014/main" id="{A784962C-92BA-4294-A2FD-0B6E11A2FF68}"/>
              </a:ext>
            </a:extLst>
          </p:cNvPr>
          <p:cNvSpPr/>
          <p:nvPr/>
        </p:nvSpPr>
        <p:spPr>
          <a:xfrm>
            <a:off x="6815754" y="765825"/>
            <a:ext cx="720354" cy="720354"/>
          </a:xfrm>
          <a:prstGeom prst="ellipse">
            <a:avLst/>
          </a:prstGeom>
          <a:solidFill>
            <a:srgbClr val="6F9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54" name="Elipse 53">
            <a:extLst>
              <a:ext uri="{FF2B5EF4-FFF2-40B4-BE49-F238E27FC236}">
                <a16:creationId xmlns:a16="http://schemas.microsoft.com/office/drawing/2014/main" id="{F7343F19-18CE-4233-9C77-59E37599E402}"/>
              </a:ext>
            </a:extLst>
          </p:cNvPr>
          <p:cNvSpPr/>
          <p:nvPr/>
        </p:nvSpPr>
        <p:spPr>
          <a:xfrm>
            <a:off x="6223070" y="4356740"/>
            <a:ext cx="720354" cy="720354"/>
          </a:xfrm>
          <a:prstGeom prst="ellipse">
            <a:avLst/>
          </a:prstGeom>
          <a:solidFill>
            <a:srgbClr val="6F9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56" name="Elipse 55">
            <a:extLst>
              <a:ext uri="{FF2B5EF4-FFF2-40B4-BE49-F238E27FC236}">
                <a16:creationId xmlns:a16="http://schemas.microsoft.com/office/drawing/2014/main" id="{26EF48F4-061F-4A8C-93E3-FCAEB31E9822}"/>
              </a:ext>
            </a:extLst>
          </p:cNvPr>
          <p:cNvSpPr/>
          <p:nvPr/>
        </p:nvSpPr>
        <p:spPr>
          <a:xfrm>
            <a:off x="7658779" y="2809153"/>
            <a:ext cx="720354" cy="720354"/>
          </a:xfrm>
          <a:prstGeom prst="ellipse">
            <a:avLst/>
          </a:prstGeom>
          <a:solidFill>
            <a:srgbClr val="6F9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57" name="CuadroTexto 56">
            <a:extLst>
              <a:ext uri="{FF2B5EF4-FFF2-40B4-BE49-F238E27FC236}">
                <a16:creationId xmlns:a16="http://schemas.microsoft.com/office/drawing/2014/main" id="{64BD6E99-6689-49ED-AA30-E0E1DA0BC6CC}"/>
              </a:ext>
            </a:extLst>
          </p:cNvPr>
          <p:cNvSpPr txBox="1"/>
          <p:nvPr/>
        </p:nvSpPr>
        <p:spPr>
          <a:xfrm>
            <a:off x="7044963" y="4776756"/>
            <a:ext cx="3327855" cy="261610"/>
          </a:xfrm>
          <a:prstGeom prst="rect">
            <a:avLst/>
          </a:prstGeom>
          <a:solidFill>
            <a:srgbClr val="E43866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s-CO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ARTICULACIÓN ENS – IES </a:t>
            </a:r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D1A43C33-E723-450F-AB38-8AB36B4F20B3}"/>
              </a:ext>
            </a:extLst>
          </p:cNvPr>
          <p:cNvSpPr/>
          <p:nvPr/>
        </p:nvSpPr>
        <p:spPr>
          <a:xfrm>
            <a:off x="6958956" y="5043268"/>
            <a:ext cx="4126630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4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Afianzar la articulación ENS – IES: </a:t>
            </a:r>
          </a:p>
          <a:p>
            <a:pPr marL="171450" lvl="0" indent="-171450">
              <a:buFontTx/>
              <a:buChar char="-"/>
            </a:pPr>
            <a:r>
              <a:rPr lang="es-ES" sz="14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Resignificar los convenios ENS – IES.</a:t>
            </a:r>
          </a:p>
          <a:p>
            <a:pPr marL="171450" lvl="0" indent="-171450">
              <a:buFontTx/>
              <a:buChar char="-"/>
            </a:pPr>
            <a:r>
              <a:rPr lang="es-ES" sz="14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Reconocimiento de saberes: Promover la profesionalización de normalistas superiores</a:t>
            </a:r>
          </a:p>
          <a:p>
            <a:pPr marL="171450" indent="-171450">
              <a:buFontTx/>
              <a:buChar char="-"/>
            </a:pPr>
            <a:r>
              <a:rPr lang="es-ES" sz="14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Acompañamiento a planes de mejoramiento de ENS con PFC condicionados.</a:t>
            </a:r>
          </a:p>
          <a:p>
            <a:pPr marL="171450" lvl="0" indent="-171450">
              <a:buFontTx/>
              <a:buChar char="-"/>
            </a:pPr>
            <a:endParaRPr lang="es-ES" sz="1400" dirty="0">
              <a:solidFill>
                <a:srgbClr val="3F65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CuadroTexto 58">
            <a:extLst>
              <a:ext uri="{FF2B5EF4-FFF2-40B4-BE49-F238E27FC236}">
                <a16:creationId xmlns:a16="http://schemas.microsoft.com/office/drawing/2014/main" id="{608831F9-3695-47CE-B2C7-9BAE3C9DD8C7}"/>
              </a:ext>
            </a:extLst>
          </p:cNvPr>
          <p:cNvSpPr txBox="1"/>
          <p:nvPr/>
        </p:nvSpPr>
        <p:spPr>
          <a:xfrm>
            <a:off x="8379133" y="2381214"/>
            <a:ext cx="3327855" cy="261610"/>
          </a:xfrm>
          <a:prstGeom prst="rect">
            <a:avLst/>
          </a:prstGeom>
          <a:solidFill>
            <a:srgbClr val="E43866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s-CO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ENS APRENDIENDO JUNTAS</a:t>
            </a:r>
          </a:p>
        </p:txBody>
      </p:sp>
      <p:sp>
        <p:nvSpPr>
          <p:cNvPr id="60" name="Rectángulo 59">
            <a:extLst>
              <a:ext uri="{FF2B5EF4-FFF2-40B4-BE49-F238E27FC236}">
                <a16:creationId xmlns:a16="http://schemas.microsoft.com/office/drawing/2014/main" id="{C5F41266-07A6-48D8-AF15-DC075DBFC32E}"/>
              </a:ext>
            </a:extLst>
          </p:cNvPr>
          <p:cNvSpPr/>
          <p:nvPr/>
        </p:nvSpPr>
        <p:spPr>
          <a:xfrm>
            <a:off x="8347573" y="2701852"/>
            <a:ext cx="341175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14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Trabajo conjunto entre ENS: </a:t>
            </a:r>
          </a:p>
          <a:p>
            <a:pPr marL="171450" lvl="0" indent="-171450">
              <a:buFontTx/>
              <a:buChar char="-"/>
            </a:pPr>
            <a:r>
              <a:rPr lang="es-ES" sz="14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Intercambio de pares de ENS para compartir buenas prácticas* (desde el segundo año). </a:t>
            </a:r>
          </a:p>
          <a:p>
            <a:pPr marL="171450" lvl="0" indent="-171450">
              <a:buFontTx/>
              <a:buChar char="-"/>
            </a:pPr>
            <a:r>
              <a:rPr lang="es-ES" sz="14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Acompañamiento a planes de mejoramiento de ENS con PFC condicionados (junto con el facilitador el primer año).</a:t>
            </a:r>
          </a:p>
        </p:txBody>
      </p:sp>
      <p:sp>
        <p:nvSpPr>
          <p:cNvPr id="61" name="Elipse 60">
            <a:extLst>
              <a:ext uri="{FF2B5EF4-FFF2-40B4-BE49-F238E27FC236}">
                <a16:creationId xmlns:a16="http://schemas.microsoft.com/office/drawing/2014/main" id="{54726742-60E3-44D4-B7A6-90B2D49441AF}"/>
              </a:ext>
            </a:extLst>
          </p:cNvPr>
          <p:cNvSpPr/>
          <p:nvPr/>
        </p:nvSpPr>
        <p:spPr>
          <a:xfrm>
            <a:off x="4107223" y="3745222"/>
            <a:ext cx="720354" cy="720354"/>
          </a:xfrm>
          <a:prstGeom prst="ellipse">
            <a:avLst/>
          </a:prstGeom>
          <a:solidFill>
            <a:srgbClr val="6F9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pic>
        <p:nvPicPr>
          <p:cNvPr id="62" name="Imagen 61">
            <a:extLst>
              <a:ext uri="{FF2B5EF4-FFF2-40B4-BE49-F238E27FC236}">
                <a16:creationId xmlns:a16="http://schemas.microsoft.com/office/drawing/2014/main" id="{DA8A8CEC-02B3-4A53-83BC-1EF155A26958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</a:blip>
          <a:stretch>
            <a:fillRect/>
          </a:stretch>
        </p:blipFill>
        <p:spPr>
          <a:xfrm>
            <a:off x="7762227" y="2912913"/>
            <a:ext cx="538888" cy="432000"/>
          </a:xfrm>
          <a:prstGeom prst="rect">
            <a:avLst/>
          </a:prstGeom>
        </p:spPr>
      </p:pic>
      <p:pic>
        <p:nvPicPr>
          <p:cNvPr id="63" name="Imagen 62">
            <a:extLst>
              <a:ext uri="{FF2B5EF4-FFF2-40B4-BE49-F238E27FC236}">
                <a16:creationId xmlns:a16="http://schemas.microsoft.com/office/drawing/2014/main" id="{1BAF2DFB-BFE2-418B-946C-3B98E27A3DAC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</a:blip>
          <a:stretch>
            <a:fillRect/>
          </a:stretch>
        </p:blipFill>
        <p:spPr>
          <a:xfrm>
            <a:off x="6353410" y="4501250"/>
            <a:ext cx="514286" cy="432000"/>
          </a:xfrm>
          <a:prstGeom prst="rect">
            <a:avLst/>
          </a:prstGeom>
        </p:spPr>
      </p:pic>
      <p:pic>
        <p:nvPicPr>
          <p:cNvPr id="65" name="Imagen 64">
            <a:extLst>
              <a:ext uri="{FF2B5EF4-FFF2-40B4-BE49-F238E27FC236}">
                <a16:creationId xmlns:a16="http://schemas.microsoft.com/office/drawing/2014/main" id="{18A66047-F90A-4FC7-9468-B546C904E6ED}"/>
              </a:ext>
            </a:extLst>
          </p:cNvPr>
          <p:cNvPicPr>
            <a:picLocks noChangeAspect="1"/>
          </p:cNvPicPr>
          <p:nvPr/>
        </p:nvPicPr>
        <p:blipFill>
          <a:blip r:embed="rId4">
            <a:biLevel thresh="25000"/>
          </a:blip>
          <a:stretch>
            <a:fillRect/>
          </a:stretch>
        </p:blipFill>
        <p:spPr>
          <a:xfrm>
            <a:off x="4247840" y="3878600"/>
            <a:ext cx="432000" cy="432000"/>
          </a:xfrm>
          <a:prstGeom prst="rect">
            <a:avLst/>
          </a:prstGeom>
        </p:spPr>
      </p:pic>
      <p:pic>
        <p:nvPicPr>
          <p:cNvPr id="66" name="Imagen 65">
            <a:extLst>
              <a:ext uri="{FF2B5EF4-FFF2-40B4-BE49-F238E27FC236}">
                <a16:creationId xmlns:a16="http://schemas.microsoft.com/office/drawing/2014/main" id="{EEA24367-12BF-4FC8-834E-5229C092968E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</a:blip>
          <a:stretch>
            <a:fillRect/>
          </a:stretch>
        </p:blipFill>
        <p:spPr>
          <a:xfrm>
            <a:off x="4006406" y="1615035"/>
            <a:ext cx="583394" cy="376317"/>
          </a:xfrm>
          <a:prstGeom prst="rect">
            <a:avLst/>
          </a:prstGeom>
        </p:spPr>
      </p:pic>
      <p:pic>
        <p:nvPicPr>
          <p:cNvPr id="67" name="Imagen 66">
            <a:extLst>
              <a:ext uri="{FF2B5EF4-FFF2-40B4-BE49-F238E27FC236}">
                <a16:creationId xmlns:a16="http://schemas.microsoft.com/office/drawing/2014/main" id="{2DE2C850-8749-4020-837A-5DE267A93F33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</a:blip>
          <a:stretch>
            <a:fillRect/>
          </a:stretch>
        </p:blipFill>
        <p:spPr>
          <a:xfrm>
            <a:off x="6999182" y="871724"/>
            <a:ext cx="40039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0150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A1DC6C8-7FCA-D54A-B85B-7CA7435C9AE6}"/>
              </a:ext>
            </a:extLst>
          </p:cNvPr>
          <p:cNvSpPr/>
          <p:nvPr/>
        </p:nvSpPr>
        <p:spPr>
          <a:xfrm>
            <a:off x="0" y="0"/>
            <a:ext cx="829733" cy="829733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E70879-AFC8-A94A-AFFB-906B9BFC2723}"/>
              </a:ext>
            </a:extLst>
          </p:cNvPr>
          <p:cNvSpPr txBox="1"/>
          <p:nvPr/>
        </p:nvSpPr>
        <p:spPr>
          <a:xfrm>
            <a:off x="139842" y="30145"/>
            <a:ext cx="698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280AB9-062E-8F45-988E-253196073646}"/>
              </a:ext>
            </a:extLst>
          </p:cNvPr>
          <p:cNvSpPr txBox="1"/>
          <p:nvPr/>
        </p:nvSpPr>
        <p:spPr>
          <a:xfrm>
            <a:off x="7768755" y="707252"/>
            <a:ext cx="4106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s-CO" sz="3600" dirty="0" err="1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eneralidades</a:t>
            </a:r>
            <a:endParaRPr lang="es-CO" sz="3600" dirty="0">
              <a:solidFill>
                <a:srgbClr val="436C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B523A4C-3171-AE4B-8DE7-376005EED720}"/>
              </a:ext>
            </a:extLst>
          </p:cNvPr>
          <p:cNvSpPr/>
          <p:nvPr/>
        </p:nvSpPr>
        <p:spPr>
          <a:xfrm>
            <a:off x="7417978" y="1348147"/>
            <a:ext cx="829733" cy="45834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B54ECCB-E415-4D2D-947A-FA401F00870B}"/>
              </a:ext>
            </a:extLst>
          </p:cNvPr>
          <p:cNvSpPr txBox="1"/>
          <p:nvPr/>
        </p:nvSpPr>
        <p:spPr>
          <a:xfrm>
            <a:off x="891556" y="122477"/>
            <a:ext cx="3219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a Escuelas Normales Superiores</a:t>
            </a:r>
          </a:p>
        </p:txBody>
      </p:sp>
      <p:graphicFrame>
        <p:nvGraphicFramePr>
          <p:cNvPr id="26" name="6 Diagrama">
            <a:extLst>
              <a:ext uri="{FF2B5EF4-FFF2-40B4-BE49-F238E27FC236}">
                <a16:creationId xmlns:a16="http://schemas.microsoft.com/office/drawing/2014/main" id="{58968B7A-BA48-4100-8AEF-04D9CD63B2A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99025542"/>
              </p:ext>
            </p:extLst>
          </p:nvPr>
        </p:nvGraphicFramePr>
        <p:xfrm>
          <a:off x="610878" y="1354739"/>
          <a:ext cx="11307428" cy="54447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4129452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30D0B25C-0859-4449-B9C7-D78F86429FA5}"/>
              </a:ext>
            </a:extLst>
          </p:cNvPr>
          <p:cNvSpPr/>
          <p:nvPr/>
        </p:nvSpPr>
        <p:spPr>
          <a:xfrm>
            <a:off x="-7088" y="-7088"/>
            <a:ext cx="12284149" cy="6939516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911E2231-68E9-463C-BDA8-E02776751E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89" r="33655"/>
          <a:stretch/>
        </p:blipFill>
        <p:spPr>
          <a:xfrm>
            <a:off x="7998616" y="1132249"/>
            <a:ext cx="4278923" cy="496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E8FD72E6-DD9B-5E48-9BFE-283B7E98C7B4}"/>
              </a:ext>
            </a:extLst>
          </p:cNvPr>
          <p:cNvSpPr txBox="1"/>
          <p:nvPr/>
        </p:nvSpPr>
        <p:spPr>
          <a:xfrm>
            <a:off x="571986" y="3288567"/>
            <a:ext cx="31941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Contenido</a:t>
            </a:r>
            <a:endParaRPr lang="es-CO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70384673-F29E-9E41-AA5C-3DC9D9A43280}"/>
              </a:ext>
            </a:extLst>
          </p:cNvPr>
          <p:cNvSpPr txBox="1"/>
          <p:nvPr/>
        </p:nvSpPr>
        <p:spPr>
          <a:xfrm>
            <a:off x="3542013" y="2367261"/>
            <a:ext cx="4565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     CONTEXTO</a:t>
            </a:r>
          </a:p>
        </p:txBody>
      </p: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00CA5B2E-9B93-D749-8537-30C99D8E2240}"/>
              </a:ext>
            </a:extLst>
          </p:cNvPr>
          <p:cNvCxnSpPr>
            <a:cxnSpLocks/>
          </p:cNvCxnSpPr>
          <p:nvPr/>
        </p:nvCxnSpPr>
        <p:spPr>
          <a:xfrm>
            <a:off x="2918334" y="2472478"/>
            <a:ext cx="1" cy="235567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uadroTexto 17">
            <a:extLst>
              <a:ext uri="{FF2B5EF4-FFF2-40B4-BE49-F238E27FC236}">
                <a16:creationId xmlns:a16="http://schemas.microsoft.com/office/drawing/2014/main" id="{25010642-4C9F-D04E-B556-F64103285FC2}"/>
              </a:ext>
            </a:extLst>
          </p:cNvPr>
          <p:cNvSpPr txBox="1"/>
          <p:nvPr/>
        </p:nvSpPr>
        <p:spPr>
          <a:xfrm>
            <a:off x="3938964" y="2644260"/>
            <a:ext cx="2743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Generalidades de las ENS y antecedentes para su fortalecimiento</a:t>
            </a:r>
          </a:p>
          <a:p>
            <a:endParaRPr lang="es-C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CCDBA80E-CCA9-4A4D-BE3D-BB91B79BC0B9}"/>
              </a:ext>
            </a:extLst>
          </p:cNvPr>
          <p:cNvSpPr txBox="1"/>
          <p:nvPr/>
        </p:nvSpPr>
        <p:spPr>
          <a:xfrm>
            <a:off x="3542013" y="3522118"/>
            <a:ext cx="4565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     PROPUESTA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2B3827E-B9B3-D84B-BFBE-528B1B2E1FC3}"/>
              </a:ext>
            </a:extLst>
          </p:cNvPr>
          <p:cNvSpPr txBox="1"/>
          <p:nvPr/>
        </p:nvSpPr>
        <p:spPr>
          <a:xfrm>
            <a:off x="3938964" y="3799117"/>
            <a:ext cx="2743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Ejes de trabajo, condiciones y calendario de desarrollo a 3 años</a:t>
            </a:r>
          </a:p>
          <a:p>
            <a:endParaRPr lang="es-C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6D85C95-ACED-4954-A980-00A654671261}"/>
              </a:ext>
            </a:extLst>
          </p:cNvPr>
          <p:cNvSpPr txBox="1"/>
          <p:nvPr/>
        </p:nvSpPr>
        <p:spPr>
          <a:xfrm>
            <a:off x="3599865" y="4688789"/>
            <a:ext cx="45650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     PLAN OPERATIVO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DD73FAC6-A59F-4F7A-BCE2-5F7BDD98D4E9}"/>
              </a:ext>
            </a:extLst>
          </p:cNvPr>
          <p:cNvSpPr txBox="1"/>
          <p:nvPr/>
        </p:nvSpPr>
        <p:spPr>
          <a:xfrm>
            <a:off x="3996816" y="4965788"/>
            <a:ext cx="27432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la p</a:t>
            </a:r>
            <a:r>
              <a:rPr lang="es-CO" sz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uesta</a:t>
            </a:r>
            <a:r>
              <a:rPr lang="es-CO" sz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en marcha de la propuesta</a:t>
            </a:r>
          </a:p>
          <a:p>
            <a:endParaRPr lang="es-CO" sz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02472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A1DC6C8-7FCA-D54A-B85B-7CA7435C9AE6}"/>
              </a:ext>
            </a:extLst>
          </p:cNvPr>
          <p:cNvSpPr/>
          <p:nvPr/>
        </p:nvSpPr>
        <p:spPr>
          <a:xfrm>
            <a:off x="0" y="0"/>
            <a:ext cx="829733" cy="829733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E70879-AFC8-A94A-AFFB-906B9BFC2723}"/>
              </a:ext>
            </a:extLst>
          </p:cNvPr>
          <p:cNvSpPr txBox="1"/>
          <p:nvPr/>
        </p:nvSpPr>
        <p:spPr>
          <a:xfrm>
            <a:off x="139842" y="30145"/>
            <a:ext cx="698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280AB9-062E-8F45-988E-253196073646}"/>
              </a:ext>
            </a:extLst>
          </p:cNvPr>
          <p:cNvSpPr txBox="1"/>
          <p:nvPr/>
        </p:nvSpPr>
        <p:spPr>
          <a:xfrm>
            <a:off x="8282272" y="675950"/>
            <a:ext cx="377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Generalidades</a:t>
            </a:r>
            <a:endParaRPr lang="es-CO" sz="3600" b="1" dirty="0">
              <a:solidFill>
                <a:srgbClr val="436C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B523A4C-3171-AE4B-8DE7-376005EED720}"/>
              </a:ext>
            </a:extLst>
          </p:cNvPr>
          <p:cNvSpPr/>
          <p:nvPr/>
        </p:nvSpPr>
        <p:spPr>
          <a:xfrm>
            <a:off x="7931495" y="1316845"/>
            <a:ext cx="829733" cy="45834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B54ECCB-E415-4D2D-947A-FA401F00870B}"/>
              </a:ext>
            </a:extLst>
          </p:cNvPr>
          <p:cNvSpPr txBox="1"/>
          <p:nvPr/>
        </p:nvSpPr>
        <p:spPr>
          <a:xfrm>
            <a:off x="891556" y="122477"/>
            <a:ext cx="3219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a Escuelas Normales Superiores</a:t>
            </a:r>
          </a:p>
        </p:txBody>
      </p:sp>
      <p:graphicFrame>
        <p:nvGraphicFramePr>
          <p:cNvPr id="13" name="Diagrama 12">
            <a:extLst>
              <a:ext uri="{FF2B5EF4-FFF2-40B4-BE49-F238E27FC236}">
                <a16:creationId xmlns:a16="http://schemas.microsoft.com/office/drawing/2014/main" id="{30CBEEE1-D62F-46B2-ABB2-3E50E0C2F4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738171"/>
              </p:ext>
            </p:extLst>
          </p:nvPr>
        </p:nvGraphicFramePr>
        <p:xfrm>
          <a:off x="493045" y="452524"/>
          <a:ext cx="11075950" cy="71203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Shape 758">
            <a:extLst>
              <a:ext uri="{FF2B5EF4-FFF2-40B4-BE49-F238E27FC236}">
                <a16:creationId xmlns:a16="http://schemas.microsoft.com/office/drawing/2014/main" id="{637DA62E-464A-4D9C-9001-A7ED4954D937}"/>
              </a:ext>
            </a:extLst>
          </p:cNvPr>
          <p:cNvSpPr/>
          <p:nvPr/>
        </p:nvSpPr>
        <p:spPr>
          <a:xfrm>
            <a:off x="1776318" y="1482515"/>
            <a:ext cx="684885" cy="4875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0B539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1155CC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</a:rPr>
              <a:t> 1</a:t>
            </a:r>
            <a:endParaRPr sz="2400" b="1">
              <a:solidFill>
                <a:srgbClr val="1155CC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Shape 759">
            <a:extLst>
              <a:ext uri="{FF2B5EF4-FFF2-40B4-BE49-F238E27FC236}">
                <a16:creationId xmlns:a16="http://schemas.microsoft.com/office/drawing/2014/main" id="{CABF6EC7-5ED1-4B63-8313-148D6AC2715E}"/>
              </a:ext>
            </a:extLst>
          </p:cNvPr>
          <p:cNvSpPr/>
          <p:nvPr/>
        </p:nvSpPr>
        <p:spPr>
          <a:xfrm>
            <a:off x="1776318" y="3073345"/>
            <a:ext cx="684885" cy="4875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38761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400"/>
              <a:buFont typeface="Calibri"/>
              <a:buNone/>
            </a:pPr>
            <a:r>
              <a:rPr lang="en-US" sz="2400" b="1" dirty="0">
                <a:solidFill>
                  <a:srgbClr val="38761D"/>
                </a:solidFill>
                <a:latin typeface="Calibri"/>
                <a:ea typeface="Calibri"/>
                <a:cs typeface="Calibri"/>
                <a:sym typeface="Calibri"/>
              </a:rPr>
              <a:t> 2</a:t>
            </a:r>
            <a:endParaRPr sz="2400" b="1" dirty="0">
              <a:solidFill>
                <a:srgbClr val="38761D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" name="Shape 760">
            <a:extLst>
              <a:ext uri="{FF2B5EF4-FFF2-40B4-BE49-F238E27FC236}">
                <a16:creationId xmlns:a16="http://schemas.microsoft.com/office/drawing/2014/main" id="{E0A77EA6-FD60-4B0E-8940-4E98BDB70F44}"/>
              </a:ext>
            </a:extLst>
          </p:cNvPr>
          <p:cNvSpPr/>
          <p:nvPr/>
        </p:nvSpPr>
        <p:spPr>
          <a:xfrm>
            <a:off x="1776316" y="4775622"/>
            <a:ext cx="684885" cy="487500"/>
          </a:xfrm>
          <a:prstGeom prst="ellipse">
            <a:avLst/>
          </a:prstGeom>
          <a:solidFill>
            <a:srgbClr val="FFFFFF"/>
          </a:solidFill>
          <a:ln w="38100" cap="flat" cmpd="sng">
            <a:solidFill>
              <a:srgbClr val="351C7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351C75"/>
              </a:buClr>
              <a:buSzPts val="2400"/>
              <a:buFont typeface="Calibri"/>
              <a:buNone/>
            </a:pPr>
            <a:r>
              <a:rPr lang="en-US" sz="2400" b="1">
                <a:solidFill>
                  <a:srgbClr val="351C75"/>
                </a:solidFill>
                <a:latin typeface="Calibri"/>
                <a:ea typeface="Calibri"/>
                <a:cs typeface="Calibri"/>
                <a:sym typeface="Calibri"/>
              </a:rPr>
              <a:t> 3</a:t>
            </a:r>
            <a:endParaRPr sz="2400" b="1">
              <a:solidFill>
                <a:srgbClr val="351C7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39719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A1DC6C8-7FCA-D54A-B85B-7CA7435C9AE6}"/>
              </a:ext>
            </a:extLst>
          </p:cNvPr>
          <p:cNvSpPr/>
          <p:nvPr/>
        </p:nvSpPr>
        <p:spPr>
          <a:xfrm>
            <a:off x="0" y="0"/>
            <a:ext cx="829733" cy="829733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E70879-AFC8-A94A-AFFB-906B9BFC2723}"/>
              </a:ext>
            </a:extLst>
          </p:cNvPr>
          <p:cNvSpPr txBox="1"/>
          <p:nvPr/>
        </p:nvSpPr>
        <p:spPr>
          <a:xfrm>
            <a:off x="139842" y="30145"/>
            <a:ext cx="698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280AB9-062E-8F45-988E-253196073646}"/>
              </a:ext>
            </a:extLst>
          </p:cNvPr>
          <p:cNvSpPr txBox="1"/>
          <p:nvPr/>
        </p:nvSpPr>
        <p:spPr>
          <a:xfrm>
            <a:off x="7768755" y="707252"/>
            <a:ext cx="41067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Ruta a tres años</a:t>
            </a:r>
            <a:endParaRPr lang="es-CO" sz="3600" b="1" dirty="0">
              <a:solidFill>
                <a:srgbClr val="436C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B523A4C-3171-AE4B-8DE7-376005EED720}"/>
              </a:ext>
            </a:extLst>
          </p:cNvPr>
          <p:cNvSpPr/>
          <p:nvPr/>
        </p:nvSpPr>
        <p:spPr>
          <a:xfrm>
            <a:off x="7417978" y="1348147"/>
            <a:ext cx="829733" cy="45834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B54ECCB-E415-4D2D-947A-FA401F00870B}"/>
              </a:ext>
            </a:extLst>
          </p:cNvPr>
          <p:cNvSpPr txBox="1"/>
          <p:nvPr/>
        </p:nvSpPr>
        <p:spPr>
          <a:xfrm>
            <a:off x="891556" y="122477"/>
            <a:ext cx="3219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a Escuelas Normales Superiores</a:t>
            </a:r>
          </a:p>
        </p:txBody>
      </p:sp>
      <p:graphicFrame>
        <p:nvGraphicFramePr>
          <p:cNvPr id="23" name="Tabla 22">
            <a:extLst>
              <a:ext uri="{FF2B5EF4-FFF2-40B4-BE49-F238E27FC236}">
                <a16:creationId xmlns:a16="http://schemas.microsoft.com/office/drawing/2014/main" id="{0AE9551D-AB59-4A02-9738-CE49149F221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89021" y="1560598"/>
          <a:ext cx="11000156" cy="467650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96156">
                  <a:extLst>
                    <a:ext uri="{9D8B030D-6E8A-4147-A177-3AD203B41FA5}">
                      <a16:colId xmlns:a16="http://schemas.microsoft.com/office/drawing/2014/main" val="3401603040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99421023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1379517772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9383976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1925449610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1219329177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1563869201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3886324096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1089378209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2570025428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16150958"/>
                    </a:ext>
                  </a:extLst>
                </a:gridCol>
                <a:gridCol w="756000">
                  <a:extLst>
                    <a:ext uri="{9D8B030D-6E8A-4147-A177-3AD203B41FA5}">
                      <a16:colId xmlns:a16="http://schemas.microsoft.com/office/drawing/2014/main" val="527362274"/>
                    </a:ext>
                  </a:extLst>
                </a:gridCol>
                <a:gridCol w="972000">
                  <a:extLst>
                    <a:ext uri="{9D8B030D-6E8A-4147-A177-3AD203B41FA5}">
                      <a16:colId xmlns:a16="http://schemas.microsoft.com/office/drawing/2014/main" val="4051370890"/>
                    </a:ext>
                  </a:extLst>
                </a:gridCol>
              </a:tblGrid>
              <a:tr h="230132">
                <a:tc>
                  <a:txBody>
                    <a:bodyPr/>
                    <a:lstStyle/>
                    <a:p>
                      <a:pPr algn="l" fontAlgn="ctr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CO" sz="1400" b="1" u="none" strike="noStrike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AÑO 1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AÑO 2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s-ES" sz="1400" b="1" i="0" u="none" strike="noStrike" dirty="0">
                          <a:solidFill>
                            <a:srgbClr val="00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+mn-lt"/>
                        </a:rPr>
                        <a:t>AÑO 3</a:t>
                      </a:r>
                      <a:endParaRPr lang="es-CO" sz="1400" b="1" i="0" u="none" strike="noStrike" dirty="0">
                        <a:solidFill>
                          <a:srgbClr val="00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+mn-lt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19171574"/>
                  </a:ext>
                </a:extLst>
              </a:tr>
              <a:tr h="194603">
                <a:tc>
                  <a:txBody>
                    <a:bodyPr/>
                    <a:lstStyle/>
                    <a:p>
                      <a:pPr algn="ctr" fontAlgn="ctr"/>
                      <a:endParaRPr lang="es-CO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 dirty="0">
                          <a:effectLst/>
                        </a:rPr>
                        <a:t>Llegada 1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 dirty="0">
                          <a:effectLst/>
                        </a:rPr>
                        <a:t>Llegada 2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 dirty="0">
                          <a:effectLst/>
                        </a:rPr>
                        <a:t>Llegada 3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 dirty="0">
                          <a:effectLst/>
                        </a:rPr>
                        <a:t>Llegada 4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 dirty="0">
                          <a:effectLst/>
                        </a:rPr>
                        <a:t>Llegada 1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 dirty="0">
                          <a:effectLst/>
                        </a:rPr>
                        <a:t>Llegada 2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 dirty="0">
                          <a:effectLst/>
                        </a:rPr>
                        <a:t>Llegada 3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 dirty="0">
                          <a:effectLst/>
                        </a:rPr>
                        <a:t>Llegada 4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 dirty="0">
                          <a:effectLst/>
                        </a:rPr>
                        <a:t>Llegada 1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 dirty="0">
                          <a:effectLst/>
                        </a:rPr>
                        <a:t>Llegada 2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 dirty="0">
                          <a:effectLst/>
                        </a:rPr>
                        <a:t>Llegada 3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 dirty="0">
                          <a:effectLst/>
                        </a:rPr>
                        <a:t>Llegada 4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8788057"/>
                  </a:ext>
                </a:extLst>
              </a:tr>
              <a:tr h="32493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effectLst/>
                        </a:rPr>
                        <a:t>EJES</a:t>
                      </a:r>
                      <a:endParaRPr lang="es-CO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>
                          <a:effectLst/>
                        </a:rPr>
                        <a:t>Diagnóstico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>
                          <a:effectLst/>
                        </a:rPr>
                        <a:t>Plan de Fortalecimiento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s-ES" sz="1800" b="1" u="none" strike="noStrike" dirty="0">
                          <a:effectLst/>
                        </a:rPr>
                        <a:t>Implementación</a:t>
                      </a:r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ES" sz="18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ES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2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Valoración Final</a:t>
                      </a: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9395579"/>
                  </a:ext>
                </a:extLst>
              </a:tr>
              <a:tr h="1577246">
                <a:tc>
                  <a:txBody>
                    <a:bodyPr/>
                    <a:lstStyle/>
                    <a:p>
                      <a:pPr marL="84138" indent="0" algn="ctr" defTabSz="914400" rtl="0" eaLnBrk="1" fontAlgn="ctr" latinLnBrk="0" hangingPunct="1">
                        <a:tabLst>
                          <a:tab pos="266700" algn="l"/>
                        </a:tabLst>
                      </a:pPr>
                      <a:r>
                        <a:rPr lang="es-E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Fortalecimiento de procesos misionales: Formación – Evaluación – Investigación – Extensión </a:t>
                      </a: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 gridSpan="2">
                  <a:txBody>
                    <a:bodyPr/>
                    <a:lstStyle/>
                    <a:p>
                      <a:pPr marL="841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Deconstrucción </a:t>
                      </a:r>
                      <a:r>
                        <a:rPr lang="es-CO" sz="1200" b="1" i="1" dirty="0">
                          <a:solidFill>
                            <a:schemeClr val="tx1"/>
                          </a:solidFill>
                          <a:effectLst/>
                        </a:rPr>
                        <a:t>- El quehacer del maestro</a:t>
                      </a:r>
                      <a:endParaRPr lang="es-CO" sz="1200" dirty="0"/>
                    </a:p>
                    <a:p>
                      <a:pPr marL="84138" indent="0" algn="ctr" defTabSz="914400" rtl="0" eaLnBrk="1" fontAlgn="ctr" latinLnBrk="0" hangingPunct="1"/>
                      <a:endParaRPr lang="es-ES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41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Organización de equipos de trabajo en las ENS</a:t>
                      </a:r>
                    </a:p>
                    <a:p>
                      <a:pPr marL="841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4138" indent="0" algn="ctr" defTabSz="914400" rtl="0" eaLnBrk="1" fontAlgn="ctr" latinLnBrk="0" hangingPunct="1"/>
                      <a:r>
                        <a:rPr lang="es-E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Prácticas de la ENS en los ejes misionales y en asuntos específicos</a:t>
                      </a:r>
                    </a:p>
                    <a:p>
                      <a:pPr marL="84138" indent="0" algn="ctr" defTabSz="914400" rtl="0" eaLnBrk="1" fontAlgn="ctr" latinLnBrk="0" hangingPunct="1"/>
                      <a:endParaRPr lang="es-ES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4138" indent="0" algn="ctr" defTabSz="914400" rtl="0" eaLnBrk="1" fontAlgn="ctr" latinLnBrk="0" hangingPunct="1"/>
                      <a:r>
                        <a:rPr lang="es-E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Prácticas pedagógicas   de los docentes de la ENS, a la luz del marco profesoral</a:t>
                      </a:r>
                    </a:p>
                    <a:p>
                      <a:pPr marL="84138" indent="0" algn="ctr" defTabSz="914400" rtl="0" eaLnBrk="1" fontAlgn="ctr" latinLnBrk="0" hangingPunct="1"/>
                      <a:endParaRPr lang="es-ES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4138" indent="0" algn="ctr" defTabSz="914400" rtl="0" eaLnBrk="1" fontAlgn="ctr" latinLnBrk="0" hangingPunct="1"/>
                      <a:r>
                        <a:rPr lang="es-E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Definición de:</a:t>
                      </a:r>
                    </a:p>
                    <a:p>
                      <a:pPr marL="84138" indent="0" algn="ctr" defTabSz="914400" rtl="0" eaLnBrk="1" fontAlgn="ctr" latinLnBrk="0" hangingPunct="1"/>
                      <a:endParaRPr lang="es-ES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4138" indent="0" algn="ctr" defTabSz="914400" rtl="0" eaLnBrk="1" fontAlgn="ctr" latinLnBrk="0" hangingPunct="1"/>
                      <a:r>
                        <a:rPr lang="es-E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Oportunidades de mejora</a:t>
                      </a:r>
                    </a:p>
                    <a:p>
                      <a:pPr marL="84138" indent="0" algn="ctr" defTabSz="914400" rtl="0" eaLnBrk="1" fontAlgn="ctr" latinLnBrk="0" hangingPunct="1"/>
                      <a:br>
                        <a:rPr lang="es-E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s-E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Situaciones por resaltar, transformar o mantener</a:t>
                      </a:r>
                      <a:endParaRPr lang="es-CO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 hMerge="1">
                  <a:txBody>
                    <a:bodyPr/>
                    <a:lstStyle/>
                    <a:p>
                      <a:pPr marL="84138" indent="0" algn="ctr" defTabSz="914400" rtl="0" eaLnBrk="1" fontAlgn="ctr" latinLnBrk="0" hangingPunct="1"/>
                      <a:endParaRPr lang="es-CO" sz="11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841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i="0" dirty="0">
                          <a:solidFill>
                            <a:schemeClr val="tx1"/>
                          </a:solidFill>
                          <a:effectLst/>
                        </a:rPr>
                        <a:t>Reconstrucción -</a:t>
                      </a:r>
                      <a:r>
                        <a:rPr lang="es-CO" sz="1200" b="1" i="1" dirty="0">
                          <a:solidFill>
                            <a:schemeClr val="tx1"/>
                          </a:solidFill>
                          <a:effectLst/>
                        </a:rPr>
                        <a:t> El diálogo con la teoría</a:t>
                      </a:r>
                      <a:endParaRPr lang="es-CO" sz="1200" dirty="0"/>
                    </a:p>
                    <a:p>
                      <a:pPr marL="841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Desarrollo del proceso de formación en temas priorizados por la ENS: </a:t>
                      </a:r>
                    </a:p>
                    <a:p>
                      <a:pPr marL="841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+mn-cs"/>
                        </a:rPr>
                        <a:t>Acercamiento – profundización – socialización</a:t>
                      </a:r>
                      <a:endParaRPr lang="es-ES" sz="1200" b="0" i="0" u="none" strike="noStrike" kern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41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100" b="0" i="0" u="none" strike="noStrike" kern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41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100" b="0" i="0" u="none" strike="noStrike" kern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gridSpan="6">
                  <a:txBody>
                    <a:bodyPr/>
                    <a:lstStyle/>
                    <a:p>
                      <a:pPr marL="841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200" b="1" i="0" dirty="0">
                          <a:solidFill>
                            <a:schemeClr val="tx1"/>
                          </a:solidFill>
                          <a:effectLst/>
                        </a:rPr>
                        <a:t>Validación</a:t>
                      </a:r>
                      <a:r>
                        <a:rPr lang="es-CO" sz="1200" b="1" i="1" dirty="0">
                          <a:solidFill>
                            <a:schemeClr val="tx1"/>
                          </a:solidFill>
                          <a:effectLst/>
                        </a:rPr>
                        <a:t> - El camino hacia la práctica</a:t>
                      </a:r>
                    </a:p>
                    <a:p>
                      <a:pPr marL="841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CO" sz="1200" b="1" i="1" dirty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84138" indent="0" algn="ctr" defTabSz="914400" rtl="0" eaLnBrk="1" fontAlgn="ctr" latinLnBrk="0" hangingPunct="1"/>
                      <a:r>
                        <a:rPr lang="es-E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Desarrollo de protocolo de intervención educativa a la ENS en sus ejes misionales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41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4138" indent="0" algn="l" defTabSz="914400" rtl="0" eaLnBrk="1" fontAlgn="ctr" latinLnBrk="0" hangingPunct="1"/>
                      <a:endParaRPr lang="es-ES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4138" indent="0" algn="l" defTabSz="914400" rtl="0" eaLnBrk="1" fontAlgn="ctr" latinLnBrk="0" hangingPunct="1"/>
                      <a:endParaRPr lang="es-ES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4138" indent="0" algn="l" defTabSz="914400" rtl="0" eaLnBrk="1" fontAlgn="ctr" latinLnBrk="0" hangingPunct="1"/>
                      <a:endParaRPr lang="es-ES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84138" indent="0" algn="l" defTabSz="914400" rtl="0" eaLnBrk="1" fontAlgn="ctr" latinLnBrk="0" hangingPunct="1"/>
                      <a:endParaRPr lang="es-ES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84138" indent="0" algn="ctr" defTabSz="914400" rtl="0" eaLnBrk="1" fontAlgn="ctr" latinLnBrk="0" hangingPunct="1"/>
                      <a:r>
                        <a:rPr lang="es-E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Institucionalización de las estrategias</a:t>
                      </a:r>
                    </a:p>
                    <a:p>
                      <a:pPr marL="84138" indent="0" algn="ctr" defTabSz="914400" rtl="0" eaLnBrk="1" fontAlgn="ctr" latinLnBrk="0" hangingPunct="1"/>
                      <a:endParaRPr lang="es-ES" sz="12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84138" indent="0" algn="ctr" defTabSz="914400" rtl="0" eaLnBrk="1" fontAlgn="ctr" latinLnBrk="0" hangingPunct="1"/>
                      <a:r>
                        <a:rPr lang="es-E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Balance  y evaluación del proceso</a:t>
                      </a: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88544211"/>
                  </a:ext>
                </a:extLst>
              </a:tr>
              <a:tr h="1204332">
                <a:tc>
                  <a:txBody>
                    <a:bodyPr/>
                    <a:lstStyle/>
                    <a:p>
                      <a:pPr marL="84138" indent="0" algn="ctr" defTabSz="914400" rtl="0" eaLnBrk="1" fontAlgn="ctr" latinLnBrk="0" hangingPunct="1">
                        <a:tabLst>
                          <a:tab pos="266700" algn="l"/>
                        </a:tabLst>
                      </a:pPr>
                      <a:r>
                        <a:rPr lang="es-E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Mejoramiento de las prácticas de los docentes de las ENS</a:t>
                      </a: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841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Desarrollo de proceso de formación y acompañamiento en apuestas PTA para fortalecimiento de prácticas pedagógicas.</a:t>
                      </a:r>
                      <a:endParaRPr lang="es-ES" sz="1200" b="0" i="0" u="none" strike="noStrike" kern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84138" indent="0" algn="ctr" defTabSz="914400" rtl="0" eaLnBrk="1" fontAlgn="ctr" latinLnBrk="0" hangingPunct="1"/>
                      <a:r>
                        <a:rPr lang="es-E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Desarrollo de proceso de formación y acompañamiento en apuestas PTA para fortalecimiento de prácticas pedagógicas.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34698672"/>
                  </a:ext>
                </a:extLst>
              </a:tr>
              <a:tr h="1102044">
                <a:tc>
                  <a:txBody>
                    <a:bodyPr/>
                    <a:lstStyle/>
                    <a:p>
                      <a:pPr marL="84138" indent="0" algn="ctr" defTabSz="914400" rtl="0" eaLnBrk="1" fontAlgn="ctr" latinLnBrk="0" hangingPunct="1">
                        <a:tabLst>
                          <a:tab pos="266700" algn="l"/>
                        </a:tabLst>
                      </a:pPr>
                      <a:r>
                        <a:rPr lang="es-ES" sz="12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Fortalecimiento del liderazgo, pedagógico y de gestión, de los directivos docentes de las ENS</a:t>
                      </a: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841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Escuela de Liderazgo </a:t>
                      </a:r>
                      <a:endParaRPr lang="es-ES" sz="1200" b="0" i="0" u="none" strike="noStrike" kern="1200" dirty="0">
                        <a:solidFill>
                          <a:srgbClr val="0070C0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+mn-cs"/>
                      </a:endParaRP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6">
                  <a:txBody>
                    <a:bodyPr/>
                    <a:lstStyle/>
                    <a:p>
                      <a:pPr marL="841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Apropiación Nueva Guía de Gestión Escolar</a:t>
                      </a:r>
                    </a:p>
                    <a:p>
                      <a:pPr marL="841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marL="84138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Consolidación de aportes, aprendizajes y nuevas experiencias para alimentar el PEI de la ENS</a:t>
                      </a:r>
                    </a:p>
                  </a:txBody>
                  <a:tcPr marL="2390" marR="2390" marT="23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9735421"/>
                  </a:ext>
                </a:extLst>
              </a:tr>
            </a:tbl>
          </a:graphicData>
        </a:graphic>
      </p:graphicFrame>
      <p:sp>
        <p:nvSpPr>
          <p:cNvPr id="24" name="Flecha: a la izquierda y derecha 23">
            <a:extLst>
              <a:ext uri="{FF2B5EF4-FFF2-40B4-BE49-F238E27FC236}">
                <a16:creationId xmlns:a16="http://schemas.microsoft.com/office/drawing/2014/main" id="{AE03C247-0EF8-4C28-960D-B7F01976C5AE}"/>
              </a:ext>
            </a:extLst>
          </p:cNvPr>
          <p:cNvSpPr/>
          <p:nvPr/>
        </p:nvSpPr>
        <p:spPr>
          <a:xfrm>
            <a:off x="2501292" y="6136746"/>
            <a:ext cx="7560527" cy="498418"/>
          </a:xfrm>
          <a:prstGeom prst="leftRightArrow">
            <a:avLst>
              <a:gd name="adj1" fmla="val 64137"/>
              <a:gd name="adj2" fmla="val 50000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Seguimiento y Monitoreo</a:t>
            </a:r>
            <a:endParaRPr lang="es-CO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308612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A1DC6C8-7FCA-D54A-B85B-7CA7435C9AE6}"/>
              </a:ext>
            </a:extLst>
          </p:cNvPr>
          <p:cNvSpPr/>
          <p:nvPr/>
        </p:nvSpPr>
        <p:spPr>
          <a:xfrm>
            <a:off x="0" y="0"/>
            <a:ext cx="829733" cy="829733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E70879-AFC8-A94A-AFFB-906B9BFC2723}"/>
              </a:ext>
            </a:extLst>
          </p:cNvPr>
          <p:cNvSpPr txBox="1"/>
          <p:nvPr/>
        </p:nvSpPr>
        <p:spPr>
          <a:xfrm>
            <a:off x="139842" y="30145"/>
            <a:ext cx="698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280AB9-062E-8F45-988E-253196073646}"/>
              </a:ext>
            </a:extLst>
          </p:cNvPr>
          <p:cNvSpPr txBox="1"/>
          <p:nvPr/>
        </p:nvSpPr>
        <p:spPr>
          <a:xfrm>
            <a:off x="8282272" y="675950"/>
            <a:ext cx="377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Generalidades</a:t>
            </a:r>
            <a:endParaRPr lang="es-CO" sz="3600" b="1" dirty="0">
              <a:solidFill>
                <a:srgbClr val="436C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B523A4C-3171-AE4B-8DE7-376005EED720}"/>
              </a:ext>
            </a:extLst>
          </p:cNvPr>
          <p:cNvSpPr/>
          <p:nvPr/>
        </p:nvSpPr>
        <p:spPr>
          <a:xfrm>
            <a:off x="7931495" y="1316845"/>
            <a:ext cx="829733" cy="45834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B54ECCB-E415-4D2D-947A-FA401F00870B}"/>
              </a:ext>
            </a:extLst>
          </p:cNvPr>
          <p:cNvSpPr txBox="1"/>
          <p:nvPr/>
        </p:nvSpPr>
        <p:spPr>
          <a:xfrm>
            <a:off x="891556" y="122477"/>
            <a:ext cx="3219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a Escuelas Normales Superiores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455F95F-20FB-436C-8FD5-F8C5C5E0DA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14087735"/>
              </p:ext>
            </p:extLst>
          </p:nvPr>
        </p:nvGraphicFramePr>
        <p:xfrm>
          <a:off x="1783372" y="569003"/>
          <a:ext cx="8174515" cy="5572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CuadroTexto 23">
            <a:extLst>
              <a:ext uri="{FF2B5EF4-FFF2-40B4-BE49-F238E27FC236}">
                <a16:creationId xmlns:a16="http://schemas.microsoft.com/office/drawing/2014/main" id="{C538C0B3-524E-4F35-BF6C-42D222585794}"/>
              </a:ext>
            </a:extLst>
          </p:cNvPr>
          <p:cNvSpPr txBox="1"/>
          <p:nvPr/>
        </p:nvSpPr>
        <p:spPr>
          <a:xfrm>
            <a:off x="1778241" y="1128548"/>
            <a:ext cx="3985244" cy="1323439"/>
          </a:xfrm>
          <a:prstGeom prst="rect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sz="1600" dirty="0"/>
              <a:t>Identificación, en el </a:t>
            </a:r>
            <a:r>
              <a:rPr lang="es-ES" sz="1600" i="1" dirty="0"/>
              <a:t>Diagnóstico</a:t>
            </a:r>
            <a:r>
              <a:rPr lang="es-ES" sz="1600" dirty="0"/>
              <a:t>, de buenas prácticas para compartir con otras ENS.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sz="1600" dirty="0"/>
              <a:t>Desarrollo de proyecto de investigación en el marco de la convocatoria de COLCIENCIAS – Maestros que investigan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AEF8A76-A08F-460B-AC57-AF79A4165F08}"/>
              </a:ext>
            </a:extLst>
          </p:cNvPr>
          <p:cNvSpPr txBox="1"/>
          <p:nvPr/>
        </p:nvSpPr>
        <p:spPr>
          <a:xfrm>
            <a:off x="7044190" y="3728224"/>
            <a:ext cx="3219472" cy="830997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sz="1600" dirty="0"/>
              <a:t>Pasantía de un educador de una ENS avanzada, para compartir buenas prácticas (Año 2).</a:t>
            </a: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1277D3F-1CDE-4CD3-B5F9-3FE1DBE2CDE6}"/>
              </a:ext>
            </a:extLst>
          </p:cNvPr>
          <p:cNvSpPr txBox="1"/>
          <p:nvPr/>
        </p:nvSpPr>
        <p:spPr>
          <a:xfrm>
            <a:off x="2731756" y="5848350"/>
            <a:ext cx="6277745" cy="584775"/>
          </a:xfrm>
          <a:prstGeom prst="rect">
            <a:avLst/>
          </a:prstGeom>
          <a:ln w="28575">
            <a:solidFill>
              <a:srgbClr val="BA8C8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177800" indent="-177800" algn="just">
              <a:buFont typeface="Arial" panose="020B0604020202020204" pitchFamily="34" charset="0"/>
              <a:buChar char="•"/>
            </a:pPr>
            <a:r>
              <a:rPr lang="es-ES" sz="1600" dirty="0"/>
              <a:t>Acompañamiento de una ENS avanzada y una IES con la que tenga convenio, para la elaboración y desarrollo del plan de mejoramiento.</a:t>
            </a:r>
          </a:p>
        </p:txBody>
      </p:sp>
    </p:spTree>
    <p:extLst>
      <p:ext uri="{BB962C8B-B14F-4D97-AF65-F5344CB8AC3E}">
        <p14:creationId xmlns:p14="http://schemas.microsoft.com/office/powerpoint/2010/main" val="13577579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A1DC6C8-7FCA-D54A-B85B-7CA7435C9AE6}"/>
              </a:ext>
            </a:extLst>
          </p:cNvPr>
          <p:cNvSpPr/>
          <p:nvPr/>
        </p:nvSpPr>
        <p:spPr>
          <a:xfrm>
            <a:off x="0" y="0"/>
            <a:ext cx="829733" cy="829733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E70879-AFC8-A94A-AFFB-906B9BFC2723}"/>
              </a:ext>
            </a:extLst>
          </p:cNvPr>
          <p:cNvSpPr txBox="1"/>
          <p:nvPr/>
        </p:nvSpPr>
        <p:spPr>
          <a:xfrm>
            <a:off x="139842" y="30145"/>
            <a:ext cx="698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280AB9-062E-8F45-988E-253196073646}"/>
              </a:ext>
            </a:extLst>
          </p:cNvPr>
          <p:cNvSpPr txBox="1"/>
          <p:nvPr/>
        </p:nvSpPr>
        <p:spPr>
          <a:xfrm>
            <a:off x="8282272" y="675950"/>
            <a:ext cx="377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Generalidades</a:t>
            </a:r>
            <a:endParaRPr lang="es-CO" sz="3600" b="1" dirty="0">
              <a:solidFill>
                <a:srgbClr val="436C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B523A4C-3171-AE4B-8DE7-376005EED720}"/>
              </a:ext>
            </a:extLst>
          </p:cNvPr>
          <p:cNvSpPr/>
          <p:nvPr/>
        </p:nvSpPr>
        <p:spPr>
          <a:xfrm>
            <a:off x="7931495" y="1316845"/>
            <a:ext cx="829733" cy="45834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B54ECCB-E415-4D2D-947A-FA401F00870B}"/>
              </a:ext>
            </a:extLst>
          </p:cNvPr>
          <p:cNvSpPr txBox="1"/>
          <p:nvPr/>
        </p:nvSpPr>
        <p:spPr>
          <a:xfrm>
            <a:off x="891556" y="122477"/>
            <a:ext cx="3219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a Escuelas Normales Superiores</a:t>
            </a:r>
          </a:p>
        </p:txBody>
      </p:sp>
      <p:sp>
        <p:nvSpPr>
          <p:cNvPr id="35" name="Rectángulo 34">
            <a:extLst>
              <a:ext uri="{FF2B5EF4-FFF2-40B4-BE49-F238E27FC236}">
                <a16:creationId xmlns:a16="http://schemas.microsoft.com/office/drawing/2014/main" id="{EBA18E9D-DC7B-4806-A590-BC572B0CE7D5}"/>
              </a:ext>
            </a:extLst>
          </p:cNvPr>
          <p:cNvSpPr/>
          <p:nvPr/>
        </p:nvSpPr>
        <p:spPr>
          <a:xfrm>
            <a:off x="574431" y="2375210"/>
            <a:ext cx="4677793" cy="4360312"/>
          </a:xfrm>
          <a:prstGeom prst="rect">
            <a:avLst/>
          </a:prstGeom>
          <a:solidFill>
            <a:srgbClr val="3F6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1600" dirty="0"/>
              <a:t>Docentes oficiales nombrados en propiedad, con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s-CO" sz="1600" dirty="0"/>
              <a:t>Título de licenciatura.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s-ES" sz="1600" dirty="0"/>
              <a:t>Título de maestría en el campo de las ciencias de la educación.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s-ES" sz="1600" dirty="0"/>
              <a:t>Experiencia como docente de mínimo cinco (5) años, en EPBM.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s-ES" sz="1600" dirty="0"/>
              <a:t>Experiencia en procesos de formación (inicial y/o servicio y/o avanzada) de docentes.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s-ES" sz="1600" dirty="0"/>
              <a:t>Disponibilidad para desplazarse por el territorio nacional. </a:t>
            </a:r>
          </a:p>
          <a:p>
            <a:endParaRPr lang="es-CO" sz="1600" dirty="0"/>
          </a:p>
          <a:p>
            <a:r>
              <a:rPr lang="es-CO" sz="1600" dirty="0"/>
              <a:t>Y, en lo posible: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s-CO" sz="1600" dirty="0"/>
              <a:t>Título de Normalista Superior.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s-ES" sz="1600" dirty="0"/>
              <a:t>Experiencia en procesos de acompañamiento para el fortalecimiento de las prácticas de aula en IE. </a:t>
            </a:r>
          </a:p>
          <a:p>
            <a:pPr marL="176213" indent="-176213">
              <a:buFont typeface="Arial" panose="020B0604020202020204" pitchFamily="34" charset="0"/>
              <a:buChar char="•"/>
            </a:pPr>
            <a:r>
              <a:rPr lang="es-ES" sz="1600" dirty="0"/>
              <a:t>Conocimiento en temas de inclusión y/o ruralidad. </a:t>
            </a: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AB88EBDA-1B40-46E8-A455-A26E6CFF35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958" y="1690647"/>
            <a:ext cx="714710" cy="714710"/>
          </a:xfrm>
          <a:prstGeom prst="rect">
            <a:avLst/>
          </a:prstGeom>
        </p:spPr>
      </p:pic>
      <p:sp>
        <p:nvSpPr>
          <p:cNvPr id="40" name="Rectángulo 39">
            <a:extLst>
              <a:ext uri="{FF2B5EF4-FFF2-40B4-BE49-F238E27FC236}">
                <a16:creationId xmlns:a16="http://schemas.microsoft.com/office/drawing/2014/main" id="{FDFF0EBB-02BB-4001-B7B3-4B4E9FF731C0}"/>
              </a:ext>
            </a:extLst>
          </p:cNvPr>
          <p:cNvSpPr/>
          <p:nvPr/>
        </p:nvSpPr>
        <p:spPr>
          <a:xfrm>
            <a:off x="5508702" y="2062552"/>
            <a:ext cx="6209225" cy="465837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436CB7"/>
                </a:solidFill>
                <a:cs typeface="Arial" panose="020B0604020202020204" pitchFamily="34" charset="0"/>
              </a:rPr>
              <a:t>O</a:t>
            </a:r>
            <a:r>
              <a:rPr lang="es-CO" sz="1600" dirty="0" err="1">
                <a:solidFill>
                  <a:srgbClr val="446EBA"/>
                </a:solidFill>
                <a:cs typeface="Arial" panose="020B0604020202020204" pitchFamily="34" charset="0"/>
              </a:rPr>
              <a:t>rganizar</a:t>
            </a:r>
            <a:r>
              <a:rPr lang="es-CO" sz="1600" dirty="0">
                <a:solidFill>
                  <a:srgbClr val="446EBA"/>
                </a:solidFill>
                <a:cs typeface="Arial" panose="020B0604020202020204" pitchFamily="34" charset="0"/>
              </a:rPr>
              <a:t> con directivos, los equipos y dinámicas de trabajo.</a:t>
            </a:r>
          </a:p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446EBA"/>
                </a:solidFill>
                <a:cs typeface="Arial" panose="020B0604020202020204" pitchFamily="34" charset="0"/>
              </a:rPr>
              <a:t>C</a:t>
            </a:r>
            <a:r>
              <a:rPr lang="es-CO" sz="1600" dirty="0">
                <a:solidFill>
                  <a:srgbClr val="446EBA"/>
                </a:solidFill>
                <a:cs typeface="Arial" panose="020B0604020202020204" pitchFamily="34" charset="0"/>
              </a:rPr>
              <a:t>on un equipo de mínimo 5 docentes (uno por cada nivel educativo), un directivo y orientador, acompañar el </a:t>
            </a:r>
            <a:r>
              <a:rPr lang="es-CO" sz="1600" u="sng" dirty="0">
                <a:solidFill>
                  <a:srgbClr val="446EBA"/>
                </a:solidFill>
                <a:cs typeface="Arial" panose="020B0604020202020204" pitchFamily="34" charset="0"/>
              </a:rPr>
              <a:t>desarrollo del eje de fortalecimiento de procesos misionales</a:t>
            </a:r>
            <a:r>
              <a:rPr lang="es-CO" sz="1600" dirty="0">
                <a:solidFill>
                  <a:srgbClr val="446EBA"/>
                </a:solidFill>
                <a:cs typeface="Arial" panose="020B0604020202020204" pitchFamily="34" charset="0"/>
              </a:rPr>
              <a:t>.</a:t>
            </a:r>
          </a:p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446EBA"/>
                </a:solidFill>
                <a:cs typeface="Arial" panose="020B0604020202020204" pitchFamily="34" charset="0"/>
              </a:rPr>
              <a:t>P</a:t>
            </a:r>
            <a:r>
              <a:rPr lang="es-CO" sz="1600" dirty="0" err="1">
                <a:solidFill>
                  <a:srgbClr val="446EBA"/>
                </a:solidFill>
                <a:cs typeface="Arial" panose="020B0604020202020204" pitchFamily="34" charset="0"/>
              </a:rPr>
              <a:t>romover</a:t>
            </a:r>
            <a:r>
              <a:rPr lang="es-CO" sz="1600" dirty="0">
                <a:solidFill>
                  <a:srgbClr val="446EBA"/>
                </a:solidFill>
                <a:cs typeface="Arial" panose="020B0604020202020204" pitchFamily="34" charset="0"/>
              </a:rPr>
              <a:t> la organización de los equipos de las áreas, vinculando a docentes de todos los niveles educativos, para el desarrollo del eje de </a:t>
            </a:r>
            <a:r>
              <a:rPr lang="es-CO" sz="1600" u="sng" dirty="0">
                <a:solidFill>
                  <a:srgbClr val="446EBA"/>
                </a:solidFill>
              </a:rPr>
              <a:t>Mejoramiento de las prácticas de los docentes</a:t>
            </a:r>
            <a:r>
              <a:rPr lang="es-CO" sz="1600" dirty="0">
                <a:solidFill>
                  <a:srgbClr val="446EBA"/>
                </a:solidFill>
              </a:rPr>
              <a:t>.</a:t>
            </a:r>
          </a:p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446EBA"/>
                </a:solidFill>
              </a:rPr>
              <a:t>Brindar herramientas y apoyar el desarrollo del eje de Mejoramiento de las prácticas de los docentes (por ejem. en plenarias, con un delegado de cada equipo, con un equipo en cada visita o jornada, etc.)</a:t>
            </a:r>
          </a:p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446EBA"/>
                </a:solidFill>
              </a:rPr>
              <a:t>A</a:t>
            </a:r>
            <a:r>
              <a:rPr lang="es-CO" sz="1600" dirty="0" err="1">
                <a:solidFill>
                  <a:srgbClr val="446EBA"/>
                </a:solidFill>
              </a:rPr>
              <a:t>compañar</a:t>
            </a:r>
            <a:r>
              <a:rPr lang="es-CO" sz="1600" dirty="0">
                <a:solidFill>
                  <a:srgbClr val="446EBA"/>
                </a:solidFill>
              </a:rPr>
              <a:t> a los directivos para el desarrollo del eje </a:t>
            </a:r>
            <a:r>
              <a:rPr lang="es-CO" sz="1600" u="sng" dirty="0">
                <a:solidFill>
                  <a:srgbClr val="446EBA"/>
                </a:solidFill>
              </a:rPr>
              <a:t>Fortalecimiento del liderazgo, pedagógico y de gestión.</a:t>
            </a:r>
            <a:endParaRPr lang="es-CO" sz="1600" dirty="0">
              <a:solidFill>
                <a:srgbClr val="446EBA"/>
              </a:solidFill>
            </a:endParaRPr>
          </a:p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446EBA"/>
                </a:solidFill>
              </a:rPr>
              <a:t>P</a:t>
            </a:r>
            <a:r>
              <a:rPr lang="es-CO" sz="1600" dirty="0" err="1">
                <a:solidFill>
                  <a:srgbClr val="446EBA"/>
                </a:solidFill>
              </a:rPr>
              <a:t>romover</a:t>
            </a:r>
            <a:r>
              <a:rPr lang="es-CO" sz="1600" dirty="0">
                <a:solidFill>
                  <a:srgbClr val="446EBA"/>
                </a:solidFill>
              </a:rPr>
              <a:t>, en su trabajo con los directivos de las ENS, la resignificación de los convenios con IES, para fortalecer los ejes misionales.</a:t>
            </a:r>
          </a:p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s-CO" sz="1600" dirty="0">
                <a:solidFill>
                  <a:srgbClr val="446EBA"/>
                </a:solidFill>
              </a:rPr>
              <a:t>Promover la apropiación, en las prácticas de la ENS, de los aprendizajes del proceso de fortalecimiento.</a:t>
            </a:r>
          </a:p>
          <a:p>
            <a:pPr marL="176213" indent="-176213" algn="just">
              <a:buFont typeface="Arial" panose="020B0604020202020204" pitchFamily="34" charset="0"/>
              <a:buChar char="•"/>
            </a:pPr>
            <a:r>
              <a:rPr lang="es-ES" sz="1600" dirty="0">
                <a:solidFill>
                  <a:srgbClr val="446EBA"/>
                </a:solidFill>
              </a:rPr>
              <a:t>Además, d</a:t>
            </a:r>
            <a:r>
              <a:rPr lang="es-CO" sz="1600" dirty="0">
                <a:solidFill>
                  <a:srgbClr val="446EBA"/>
                </a:solidFill>
              </a:rPr>
              <a:t>e manera específica por grupo de ENS …</a:t>
            </a:r>
          </a:p>
        </p:txBody>
      </p:sp>
      <p:pic>
        <p:nvPicPr>
          <p:cNvPr id="41" name="Imagen 40">
            <a:extLst>
              <a:ext uri="{FF2B5EF4-FFF2-40B4-BE49-F238E27FC236}">
                <a16:creationId xmlns:a16="http://schemas.microsoft.com/office/drawing/2014/main" id="{68EC5954-2046-498F-BB19-A5292613F2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52319" y="1680237"/>
            <a:ext cx="665608" cy="665608"/>
          </a:xfrm>
          <a:prstGeom prst="rect">
            <a:avLst/>
          </a:prstGeom>
        </p:spPr>
      </p:pic>
      <p:sp>
        <p:nvSpPr>
          <p:cNvPr id="42" name="CuadroTexto 41">
            <a:extLst>
              <a:ext uri="{FF2B5EF4-FFF2-40B4-BE49-F238E27FC236}">
                <a16:creationId xmlns:a16="http://schemas.microsoft.com/office/drawing/2014/main" id="{36584834-F2C0-46FA-BDE7-88F01F55ABD5}"/>
              </a:ext>
            </a:extLst>
          </p:cNvPr>
          <p:cNvSpPr txBox="1"/>
          <p:nvPr/>
        </p:nvSpPr>
        <p:spPr>
          <a:xfrm>
            <a:off x="2274904" y="1510687"/>
            <a:ext cx="772618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>
                <a:solidFill>
                  <a:srgbClr val="E438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TUTOR – FACILITADOR </a:t>
            </a:r>
            <a:endParaRPr lang="es-CO" sz="4400" b="1" dirty="0">
              <a:solidFill>
                <a:srgbClr val="E438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86592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A1DC6C8-7FCA-D54A-B85B-7CA7435C9AE6}"/>
              </a:ext>
            </a:extLst>
          </p:cNvPr>
          <p:cNvSpPr/>
          <p:nvPr/>
        </p:nvSpPr>
        <p:spPr>
          <a:xfrm>
            <a:off x="0" y="0"/>
            <a:ext cx="829733" cy="829733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E70879-AFC8-A94A-AFFB-906B9BFC2723}"/>
              </a:ext>
            </a:extLst>
          </p:cNvPr>
          <p:cNvSpPr txBox="1"/>
          <p:nvPr/>
        </p:nvSpPr>
        <p:spPr>
          <a:xfrm>
            <a:off x="139842" y="30145"/>
            <a:ext cx="698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280AB9-062E-8F45-988E-253196073646}"/>
              </a:ext>
            </a:extLst>
          </p:cNvPr>
          <p:cNvSpPr txBox="1"/>
          <p:nvPr/>
        </p:nvSpPr>
        <p:spPr>
          <a:xfrm>
            <a:off x="8282272" y="675950"/>
            <a:ext cx="377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Generalidades</a:t>
            </a:r>
            <a:endParaRPr lang="es-CO" sz="3600" b="1" dirty="0">
              <a:solidFill>
                <a:srgbClr val="436C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B523A4C-3171-AE4B-8DE7-376005EED720}"/>
              </a:ext>
            </a:extLst>
          </p:cNvPr>
          <p:cNvSpPr/>
          <p:nvPr/>
        </p:nvSpPr>
        <p:spPr>
          <a:xfrm>
            <a:off x="7931495" y="1316845"/>
            <a:ext cx="829733" cy="45834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B54ECCB-E415-4D2D-947A-FA401F00870B}"/>
              </a:ext>
            </a:extLst>
          </p:cNvPr>
          <p:cNvSpPr txBox="1"/>
          <p:nvPr/>
        </p:nvSpPr>
        <p:spPr>
          <a:xfrm>
            <a:off x="891556" y="122477"/>
            <a:ext cx="3219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a Escuelas Normales Superiores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455F95F-20FB-436C-8FD5-F8C5C5E0DA80}"/>
              </a:ext>
            </a:extLst>
          </p:cNvPr>
          <p:cNvGraphicFramePr/>
          <p:nvPr/>
        </p:nvGraphicFramePr>
        <p:xfrm>
          <a:off x="1783372" y="569003"/>
          <a:ext cx="8174515" cy="5572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CuadroTexto 23">
            <a:extLst>
              <a:ext uri="{FF2B5EF4-FFF2-40B4-BE49-F238E27FC236}">
                <a16:creationId xmlns:a16="http://schemas.microsoft.com/office/drawing/2014/main" id="{C538C0B3-524E-4F35-BF6C-42D222585794}"/>
              </a:ext>
            </a:extLst>
          </p:cNvPr>
          <p:cNvSpPr txBox="1"/>
          <p:nvPr/>
        </p:nvSpPr>
        <p:spPr>
          <a:xfrm>
            <a:off x="2450123" y="1300729"/>
            <a:ext cx="3115047" cy="1077218"/>
          </a:xfrm>
          <a:prstGeom prst="rect">
            <a:avLst/>
          </a:prstGeom>
          <a:ln w="28575">
            <a:solidFill>
              <a:schemeClr val="accent2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chemeClr val="tx1"/>
                </a:solidFill>
              </a:rPr>
              <a:t>Apoyar el reconocimiento de buenas prácticas, para compartir con otras ENS, y el desarrollo del proyecto de investigación.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AEF8A76-A08F-460B-AC57-AF79A4165F08}"/>
              </a:ext>
            </a:extLst>
          </p:cNvPr>
          <p:cNvSpPr txBox="1"/>
          <p:nvPr/>
        </p:nvSpPr>
        <p:spPr>
          <a:xfrm>
            <a:off x="7204401" y="3740280"/>
            <a:ext cx="3414756" cy="830997"/>
          </a:xfrm>
          <a:prstGeom prst="rect">
            <a:avLst/>
          </a:prstGeom>
          <a:ln w="28575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CO" sz="1600" dirty="0">
                <a:solidFill>
                  <a:schemeClr val="tx1"/>
                </a:solidFill>
              </a:rPr>
              <a:t>Incorporar en la ruta, el conocimiento de las buenas prácticas de las ENS del grupo Avanzado</a:t>
            </a:r>
            <a:endParaRPr lang="es-ES" sz="1600" dirty="0">
              <a:solidFill>
                <a:schemeClr val="tx1"/>
              </a:solidFill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1277D3F-1CDE-4CD3-B5F9-3FE1DBE2CDE6}"/>
              </a:ext>
            </a:extLst>
          </p:cNvPr>
          <p:cNvSpPr txBox="1"/>
          <p:nvPr/>
        </p:nvSpPr>
        <p:spPr>
          <a:xfrm>
            <a:off x="3794237" y="5873498"/>
            <a:ext cx="3825488" cy="830997"/>
          </a:xfrm>
          <a:prstGeom prst="rect">
            <a:avLst/>
          </a:prstGeom>
          <a:ln w="28575">
            <a:solidFill>
              <a:srgbClr val="BA8C84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" sz="1600" dirty="0"/>
              <a:t>Liderar el diálogo ENS acompañante – IES – ENS acompañada y apoyar el seguimiento al plan de mejoramiento formulado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27CEDF47-AB31-4111-B21F-CA48158C4A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326788" y="3367078"/>
            <a:ext cx="665608" cy="66560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AFB464D7-5437-48D8-91CF-E2126FD80E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25158" y="934975"/>
            <a:ext cx="665608" cy="665608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55E18EB9-4D8B-4EA6-96B8-EC7174C6DE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3366" y="5511632"/>
            <a:ext cx="665608" cy="665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9262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>
            <a:extLst>
              <a:ext uri="{FF2B5EF4-FFF2-40B4-BE49-F238E27FC236}">
                <a16:creationId xmlns:a16="http://schemas.microsoft.com/office/drawing/2014/main" id="{1EFE5F46-1483-6E42-AFD1-2C024A1BE0EE}"/>
              </a:ext>
            </a:extLst>
          </p:cNvPr>
          <p:cNvSpPr/>
          <p:nvPr/>
        </p:nvSpPr>
        <p:spPr>
          <a:xfrm>
            <a:off x="5543106" y="-7088"/>
            <a:ext cx="6648894" cy="6865088"/>
          </a:xfrm>
          <a:prstGeom prst="rect">
            <a:avLst/>
          </a:prstGeom>
          <a:solidFill>
            <a:srgbClr val="3F6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CF5412A4-136E-ED4F-88A8-0A11FD1F133E}"/>
              </a:ext>
            </a:extLst>
          </p:cNvPr>
          <p:cNvCxnSpPr>
            <a:cxnSpLocks/>
          </p:cNvCxnSpPr>
          <p:nvPr/>
        </p:nvCxnSpPr>
        <p:spPr>
          <a:xfrm flipH="1">
            <a:off x="5536020" y="4525002"/>
            <a:ext cx="220448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uadroTexto 33">
            <a:extLst>
              <a:ext uri="{FF2B5EF4-FFF2-40B4-BE49-F238E27FC236}">
                <a16:creationId xmlns:a16="http://schemas.microsoft.com/office/drawing/2014/main" id="{CF0A85E7-F503-CA46-87E1-DCD887D04A46}"/>
              </a:ext>
            </a:extLst>
          </p:cNvPr>
          <p:cNvSpPr txBox="1"/>
          <p:nvPr/>
        </p:nvSpPr>
        <p:spPr>
          <a:xfrm>
            <a:off x="6223589" y="4661762"/>
            <a:ext cx="28969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E3EC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Ruta - Cronograma</a:t>
            </a:r>
          </a:p>
        </p:txBody>
      </p: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026FDF06-326F-3D4F-A592-A1FB1667274E}"/>
              </a:ext>
            </a:extLst>
          </p:cNvPr>
          <p:cNvCxnSpPr>
            <a:cxnSpLocks/>
          </p:cNvCxnSpPr>
          <p:nvPr/>
        </p:nvCxnSpPr>
        <p:spPr>
          <a:xfrm flipH="1">
            <a:off x="5536020" y="5141692"/>
            <a:ext cx="220448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8D137E97-41CF-6C4E-BBFF-57E74B23789D}"/>
              </a:ext>
            </a:extLst>
          </p:cNvPr>
          <p:cNvCxnSpPr>
            <a:cxnSpLocks/>
          </p:cNvCxnSpPr>
          <p:nvPr/>
        </p:nvCxnSpPr>
        <p:spPr>
          <a:xfrm flipH="1">
            <a:off x="5536020" y="5807998"/>
            <a:ext cx="220448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7ED7A90-631A-40B7-8FB9-16F3CF064119}"/>
              </a:ext>
            </a:extLst>
          </p:cNvPr>
          <p:cNvSpPr txBox="1"/>
          <p:nvPr/>
        </p:nvSpPr>
        <p:spPr>
          <a:xfrm>
            <a:off x="3621837" y="848941"/>
            <a:ext cx="16532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38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4B57025-9479-4576-951B-6481D73C87CB}"/>
              </a:ext>
            </a:extLst>
          </p:cNvPr>
          <p:cNvSpPr txBox="1"/>
          <p:nvPr/>
        </p:nvSpPr>
        <p:spPr>
          <a:xfrm>
            <a:off x="1664677" y="2947400"/>
            <a:ext cx="3477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2800" b="1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 Operativo</a:t>
            </a:r>
          </a:p>
        </p:txBody>
      </p:sp>
    </p:spTree>
    <p:extLst>
      <p:ext uri="{BB962C8B-B14F-4D97-AF65-F5344CB8AC3E}">
        <p14:creationId xmlns:p14="http://schemas.microsoft.com/office/powerpoint/2010/main" val="30820357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6ED31AEA-8434-42E4-9A07-D33F10390F4C}"/>
              </a:ext>
            </a:extLst>
          </p:cNvPr>
          <p:cNvSpPr/>
          <p:nvPr/>
        </p:nvSpPr>
        <p:spPr>
          <a:xfrm>
            <a:off x="0" y="0"/>
            <a:ext cx="829733" cy="829733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3F38EA4C-3F63-424C-8980-59D87835AB61}"/>
              </a:ext>
            </a:extLst>
          </p:cNvPr>
          <p:cNvSpPr txBox="1"/>
          <p:nvPr/>
        </p:nvSpPr>
        <p:spPr>
          <a:xfrm>
            <a:off x="139842" y="30145"/>
            <a:ext cx="698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DE0F028-56E1-4F71-9AC2-7647C5030B09}"/>
              </a:ext>
            </a:extLst>
          </p:cNvPr>
          <p:cNvSpPr txBox="1"/>
          <p:nvPr/>
        </p:nvSpPr>
        <p:spPr>
          <a:xfrm>
            <a:off x="891556" y="122477"/>
            <a:ext cx="3219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a Escuelas Normales Superiores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313A53F2-4223-47F6-B79F-ED1BDF6644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9499575"/>
              </p:ext>
            </p:extLst>
          </p:nvPr>
        </p:nvGraphicFramePr>
        <p:xfrm>
          <a:off x="325658" y="1294843"/>
          <a:ext cx="11538006" cy="521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8000">
                  <a:extLst>
                    <a:ext uri="{9D8B030D-6E8A-4147-A177-3AD203B41FA5}">
                      <a16:colId xmlns:a16="http://schemas.microsoft.com/office/drawing/2014/main" val="235184078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1933411063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104630656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3410944962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3595782630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2202383998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430704767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2006650849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824343956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3634620726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3362879080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3948896707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3525989322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3227441927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1732109082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2580620291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3225712936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1147780475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3926924783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1507523553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1349802288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3413003997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2842380542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3425256677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1492248082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953877683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2002689445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582124531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1231736790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4149417023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36665364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2147325850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159966182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2268523190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2889306532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1512341651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1563431958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123209548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1159980591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823929130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3654765952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1409263274"/>
                    </a:ext>
                  </a:extLst>
                </a:gridCol>
                <a:gridCol w="212143">
                  <a:extLst>
                    <a:ext uri="{9D8B030D-6E8A-4147-A177-3AD203B41FA5}">
                      <a16:colId xmlns:a16="http://schemas.microsoft.com/office/drawing/2014/main" val="1852552117"/>
                    </a:ext>
                  </a:extLst>
                </a:gridCol>
              </a:tblGrid>
              <a:tr h="3211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Mes – 2019</a:t>
                      </a:r>
                      <a:endParaRPr lang="es-CO" sz="17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Fe</a:t>
                      </a:r>
                      <a:endParaRPr lang="es-CO" sz="17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Mar</a:t>
                      </a:r>
                      <a:endParaRPr lang="es-CO" sz="17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Abr</a:t>
                      </a:r>
                      <a:endParaRPr lang="es-CO" sz="17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May</a:t>
                      </a:r>
                      <a:endParaRPr lang="es-CO" sz="17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CO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Jun</a:t>
                      </a:r>
                      <a:endParaRPr lang="es-CO" sz="17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Jul</a:t>
                      </a:r>
                      <a:endParaRPr lang="es-CO" sz="17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 anchor="ctr"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Agos</a:t>
                      </a:r>
                      <a:endParaRPr lang="es-CO" sz="17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Sept</a:t>
                      </a:r>
                      <a:endParaRPr lang="es-CO" sz="17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Oct</a:t>
                      </a:r>
                      <a:endParaRPr lang="es-CO" sz="17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 anchor="ctr"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Nov</a:t>
                      </a:r>
                      <a:endParaRPr lang="es-CO" sz="17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 anchor="ctr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Di</a:t>
                      </a:r>
                      <a:endParaRPr lang="es-CO" sz="17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407015683"/>
                  </a:ext>
                </a:extLst>
              </a:tr>
              <a:tr h="32112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Semana</a:t>
                      </a:r>
                      <a:endParaRPr lang="es-CO" sz="1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3</a:t>
                      </a:r>
                      <a:endParaRPr lang="es-CO" sz="1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4</a:t>
                      </a:r>
                      <a:endParaRPr lang="es-CO" sz="1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1</a:t>
                      </a:r>
                      <a:endParaRPr lang="es-CO" sz="1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2</a:t>
                      </a:r>
                      <a:endParaRPr lang="es-CO" sz="1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3</a:t>
                      </a:r>
                      <a:endParaRPr lang="es-CO" sz="1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4</a:t>
                      </a:r>
                      <a:endParaRPr lang="es-CO" sz="1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1</a:t>
                      </a:r>
                      <a:endParaRPr lang="es-CO" sz="1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2</a:t>
                      </a:r>
                      <a:endParaRPr lang="es-CO" sz="1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3</a:t>
                      </a:r>
                      <a:endParaRPr lang="es-CO" sz="1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4</a:t>
                      </a:r>
                      <a:endParaRPr lang="es-CO" sz="1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1</a:t>
                      </a:r>
                      <a:endParaRPr lang="es-CO" sz="1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2</a:t>
                      </a:r>
                      <a:endParaRPr lang="es-CO" sz="1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3</a:t>
                      </a:r>
                      <a:endParaRPr lang="es-CO" sz="1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4</a:t>
                      </a:r>
                      <a:endParaRPr lang="es-CO" sz="1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5</a:t>
                      </a:r>
                      <a:endParaRPr lang="es-CO" sz="1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1</a:t>
                      </a:r>
                      <a:endParaRPr lang="es-CO" sz="1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2</a:t>
                      </a:r>
                      <a:endParaRPr lang="es-CO" sz="1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3</a:t>
                      </a:r>
                      <a:endParaRPr lang="es-CO" sz="1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4</a:t>
                      </a:r>
                      <a:endParaRPr lang="es-CO" sz="1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1</a:t>
                      </a:r>
                      <a:endParaRPr lang="es-CO" sz="1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2</a:t>
                      </a:r>
                      <a:endParaRPr lang="es-CO" sz="1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3</a:t>
                      </a:r>
                      <a:endParaRPr lang="es-CO" sz="1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4</a:t>
                      </a:r>
                      <a:endParaRPr lang="es-CO" sz="1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1</a:t>
                      </a:r>
                      <a:endParaRPr lang="es-CO" sz="1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2</a:t>
                      </a:r>
                      <a:endParaRPr lang="es-CO" sz="1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3</a:t>
                      </a:r>
                      <a:endParaRPr lang="es-CO" sz="1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4</a:t>
                      </a:r>
                      <a:endParaRPr lang="es-CO" sz="1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dirty="0"/>
                        <a:t>5</a:t>
                      </a:r>
                      <a:endParaRPr lang="es-CO" sz="17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b="0" dirty="0"/>
                        <a:t>1</a:t>
                      </a:r>
                      <a:endParaRPr lang="es-CO" sz="17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b="0" dirty="0"/>
                        <a:t>2</a:t>
                      </a:r>
                      <a:endParaRPr lang="es-CO" sz="17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b="0" dirty="0"/>
                        <a:t>3</a:t>
                      </a:r>
                      <a:endParaRPr lang="es-CO" sz="17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b="0" dirty="0"/>
                        <a:t>4</a:t>
                      </a:r>
                      <a:endParaRPr lang="es-CO" sz="17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b="0" dirty="0"/>
                        <a:t>1</a:t>
                      </a:r>
                      <a:endParaRPr lang="es-CO" sz="17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b="0" dirty="0"/>
                        <a:t>2</a:t>
                      </a:r>
                      <a:endParaRPr lang="es-CO" sz="17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b="0" dirty="0"/>
                        <a:t>3</a:t>
                      </a:r>
                      <a:endParaRPr lang="es-CO" sz="17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b="0" dirty="0"/>
                        <a:t>4</a:t>
                      </a:r>
                      <a:endParaRPr lang="es-CO" sz="17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b="0" dirty="0"/>
                        <a:t>1</a:t>
                      </a:r>
                      <a:endParaRPr lang="es-CO" sz="17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b="0" dirty="0"/>
                        <a:t>2</a:t>
                      </a:r>
                      <a:endParaRPr lang="es-CO" sz="17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b="0" dirty="0"/>
                        <a:t>3</a:t>
                      </a:r>
                      <a:endParaRPr lang="es-CO" sz="17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b="0" dirty="0"/>
                        <a:t>4</a:t>
                      </a:r>
                      <a:endParaRPr lang="es-CO" sz="17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b="0" dirty="0"/>
                        <a:t>1</a:t>
                      </a:r>
                      <a:endParaRPr lang="es-CO" sz="1700" b="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700" b="0" dirty="0"/>
                        <a:t>2</a:t>
                      </a:r>
                      <a:endParaRPr lang="es-CO" sz="1700" b="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72160583"/>
                  </a:ext>
                </a:extLst>
              </a:tr>
              <a:tr h="321126"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s-ES" sz="1600" b="1" dirty="0"/>
                        <a:t>Alistamiento</a:t>
                      </a: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6191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93663" marR="0" lvl="0" indent="-936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600" kern="1200" dirty="0"/>
                        <a:t>Selección de tutores-facilitadores.</a:t>
                      </a:r>
                      <a:endParaRPr lang="es-ES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700" dirty="0"/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8137518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93663" marR="0" lvl="0" indent="-936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Definición de asuntos para formación de tutores -facilitadores</a:t>
                      </a: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700" dirty="0"/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700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238897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93663" marR="0" lvl="0" indent="-936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Formación de tutores-facilitadores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700" dirty="0"/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700" dirty="0"/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155091"/>
                  </a:ext>
                </a:extLst>
              </a:tr>
              <a:tr h="321126">
                <a:tc>
                  <a:txBody>
                    <a:bodyPr/>
                    <a:lstStyle/>
                    <a:p>
                      <a:pPr marL="93663" marR="0" lvl="0" indent="-9366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Preparación de encuentros</a:t>
                      </a:r>
                      <a:endParaRPr lang="es-CO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700" dirty="0"/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700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3004720"/>
                  </a:ext>
                </a:extLst>
              </a:tr>
              <a:tr h="321126">
                <a:tc>
                  <a:txBody>
                    <a:bodyPr/>
                    <a:lstStyle/>
                    <a:p>
                      <a:pPr algn="l"/>
                      <a:r>
                        <a:rPr lang="es-ES" sz="1600" b="1" dirty="0"/>
                        <a:t>Desarrollo de la propuesta</a:t>
                      </a:r>
                      <a:endParaRPr lang="es-CO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8532943"/>
                  </a:ext>
                </a:extLst>
              </a:tr>
              <a:tr h="321126"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Encuentros con ENS</a:t>
                      </a:r>
                      <a:endParaRPr lang="es-CO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3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9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6879349"/>
                  </a:ext>
                </a:extLst>
              </a:tr>
              <a:tr h="321126"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STS en las ENS </a:t>
                      </a:r>
                      <a:r>
                        <a:rPr lang="es-ES" sz="14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(1 semana).</a:t>
                      </a:r>
                      <a:endParaRPr lang="es-CO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1097751"/>
                  </a:ext>
                </a:extLst>
              </a:tr>
              <a:tr h="321126"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Trabajo independiente.</a:t>
                      </a:r>
                      <a:endParaRPr lang="es-CO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51517388"/>
                  </a:ext>
                </a:extLst>
              </a:tr>
              <a:tr h="321126">
                <a:tc>
                  <a:txBody>
                    <a:bodyPr/>
                    <a:lstStyle/>
                    <a:p>
                      <a:pPr marL="176213" marR="0" lvl="0" indent="-176213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s-ES" sz="16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Consolidación CDA.</a:t>
                      </a:r>
                      <a:endParaRPr lang="es-CO" sz="16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s-CO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CF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700" b="1" dirty="0">
                        <a:solidFill>
                          <a:srgbClr val="E438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sym typeface="Wingdings" panose="05000000000000000000" pitchFamily="2" charset="2"/>
                      </a:endParaRPr>
                    </a:p>
                  </a:txBody>
                  <a:tcPr>
                    <a:solidFill>
                      <a:srgbClr val="E438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78969482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F4DCB79B-ACAB-48B3-BA44-1C982169D285}"/>
              </a:ext>
            </a:extLst>
          </p:cNvPr>
          <p:cNvSpPr txBox="1"/>
          <p:nvPr/>
        </p:nvSpPr>
        <p:spPr>
          <a:xfrm>
            <a:off x="7428787" y="496238"/>
            <a:ext cx="45170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b="1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Ruta - Cronograma</a:t>
            </a:r>
            <a:endParaRPr lang="es-CO" sz="3600" b="1" dirty="0">
              <a:solidFill>
                <a:srgbClr val="436C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F78EE20B-EBC4-4125-9414-BB5EC14FFAD6}"/>
              </a:ext>
            </a:extLst>
          </p:cNvPr>
          <p:cNvSpPr/>
          <p:nvPr/>
        </p:nvSpPr>
        <p:spPr>
          <a:xfrm>
            <a:off x="7078011" y="1137133"/>
            <a:ext cx="829733" cy="45834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6167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A1DC6C8-7FCA-D54A-B85B-7CA7435C9AE6}"/>
              </a:ext>
            </a:extLst>
          </p:cNvPr>
          <p:cNvSpPr/>
          <p:nvPr/>
        </p:nvSpPr>
        <p:spPr>
          <a:xfrm>
            <a:off x="-7088" y="-7088"/>
            <a:ext cx="12284149" cy="6939516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92378DE-4BCF-804A-84D6-8BDC94475975}"/>
              </a:ext>
            </a:extLst>
          </p:cNvPr>
          <p:cNvSpPr txBox="1"/>
          <p:nvPr/>
        </p:nvSpPr>
        <p:spPr>
          <a:xfrm>
            <a:off x="3050719" y="3105834"/>
            <a:ext cx="56492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#</a:t>
            </a: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</a:t>
            </a:r>
            <a:r>
              <a:rPr lang="es-CO" sz="3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Educación</a:t>
            </a:r>
            <a:r>
              <a:rPr lang="es-CO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EsDeTodos</a:t>
            </a:r>
            <a:endParaRPr lang="es-CO" sz="36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0783E4CE-C240-214C-B75F-411C5AD6F77D}"/>
              </a:ext>
            </a:extLst>
          </p:cNvPr>
          <p:cNvSpPr txBox="1"/>
          <p:nvPr/>
        </p:nvSpPr>
        <p:spPr>
          <a:xfrm>
            <a:off x="2807530" y="5133108"/>
            <a:ext cx="1634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Mineducacion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47593BC-1CD9-E14C-95B1-3BC5BDD65AC9}"/>
              </a:ext>
            </a:extLst>
          </p:cNvPr>
          <p:cNvSpPr txBox="1"/>
          <p:nvPr/>
        </p:nvSpPr>
        <p:spPr>
          <a:xfrm>
            <a:off x="5203397" y="5133108"/>
            <a:ext cx="2118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@Mineducacion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D60EC01-DBCD-EA43-A971-889D5C4E215C}"/>
              </a:ext>
            </a:extLst>
          </p:cNvPr>
          <p:cNvSpPr txBox="1"/>
          <p:nvPr/>
        </p:nvSpPr>
        <p:spPr>
          <a:xfrm>
            <a:off x="7783568" y="5133108"/>
            <a:ext cx="2118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@Mineducacion</a:t>
            </a:r>
            <a:endParaRPr lang="es-CO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EFC1ADE-26D0-3F45-8E27-92EB9D7568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403" y="5209824"/>
            <a:ext cx="304800" cy="2159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74F8FDD-5177-254D-91A5-090B389233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8280" y="5203474"/>
            <a:ext cx="266700" cy="2286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B4582D57-FC4C-E748-B2B6-6C8AAB959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9144" y="5197124"/>
            <a:ext cx="228600" cy="2413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539ACF9-627C-EB48-80D5-8211035E69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088" y="803257"/>
            <a:ext cx="3200937" cy="609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845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ángulo 26">
            <a:extLst>
              <a:ext uri="{FF2B5EF4-FFF2-40B4-BE49-F238E27FC236}">
                <a16:creationId xmlns:a16="http://schemas.microsoft.com/office/drawing/2014/main" id="{1EFE5F46-1483-6E42-AFD1-2C024A1BE0EE}"/>
              </a:ext>
            </a:extLst>
          </p:cNvPr>
          <p:cNvSpPr/>
          <p:nvPr/>
        </p:nvSpPr>
        <p:spPr>
          <a:xfrm>
            <a:off x="5543106" y="-7088"/>
            <a:ext cx="6648894" cy="6865088"/>
          </a:xfrm>
          <a:prstGeom prst="rect">
            <a:avLst/>
          </a:prstGeom>
          <a:solidFill>
            <a:srgbClr val="3F6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cxnSp>
        <p:nvCxnSpPr>
          <p:cNvPr id="32" name="Conector recto 31">
            <a:extLst>
              <a:ext uri="{FF2B5EF4-FFF2-40B4-BE49-F238E27FC236}">
                <a16:creationId xmlns:a16="http://schemas.microsoft.com/office/drawing/2014/main" id="{CF5412A4-136E-ED4F-88A8-0A11FD1F133E}"/>
              </a:ext>
            </a:extLst>
          </p:cNvPr>
          <p:cNvCxnSpPr>
            <a:cxnSpLocks/>
          </p:cNvCxnSpPr>
          <p:nvPr/>
        </p:nvCxnSpPr>
        <p:spPr>
          <a:xfrm flipH="1">
            <a:off x="5536020" y="4525002"/>
            <a:ext cx="220448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Conector recto 37">
            <a:extLst>
              <a:ext uri="{FF2B5EF4-FFF2-40B4-BE49-F238E27FC236}">
                <a16:creationId xmlns:a16="http://schemas.microsoft.com/office/drawing/2014/main" id="{026FDF06-326F-3D4F-A592-A1FB1667274E}"/>
              </a:ext>
            </a:extLst>
          </p:cNvPr>
          <p:cNvCxnSpPr>
            <a:cxnSpLocks/>
          </p:cNvCxnSpPr>
          <p:nvPr/>
        </p:nvCxnSpPr>
        <p:spPr>
          <a:xfrm flipH="1">
            <a:off x="5536020" y="5141692"/>
            <a:ext cx="220448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CuadroTexto 38">
            <a:extLst>
              <a:ext uri="{FF2B5EF4-FFF2-40B4-BE49-F238E27FC236}">
                <a16:creationId xmlns:a16="http://schemas.microsoft.com/office/drawing/2014/main" id="{BDBC73FC-5C86-3A48-AF92-9BAC6683C51E}"/>
              </a:ext>
            </a:extLst>
          </p:cNvPr>
          <p:cNvSpPr txBox="1"/>
          <p:nvPr/>
        </p:nvSpPr>
        <p:spPr>
          <a:xfrm>
            <a:off x="6223589" y="4680579"/>
            <a:ext cx="2268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E3EC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</a:t>
            </a:r>
          </a:p>
        </p:txBody>
      </p:sp>
      <p:cxnSp>
        <p:nvCxnSpPr>
          <p:cNvPr id="40" name="Conector recto 39">
            <a:extLst>
              <a:ext uri="{FF2B5EF4-FFF2-40B4-BE49-F238E27FC236}">
                <a16:creationId xmlns:a16="http://schemas.microsoft.com/office/drawing/2014/main" id="{8D137E97-41CF-6C4E-BBFF-57E74B23789D}"/>
              </a:ext>
            </a:extLst>
          </p:cNvPr>
          <p:cNvCxnSpPr>
            <a:cxnSpLocks/>
          </p:cNvCxnSpPr>
          <p:nvPr/>
        </p:nvCxnSpPr>
        <p:spPr>
          <a:xfrm flipH="1">
            <a:off x="5536020" y="5807998"/>
            <a:ext cx="2204482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CuadroTexto 40">
            <a:extLst>
              <a:ext uri="{FF2B5EF4-FFF2-40B4-BE49-F238E27FC236}">
                <a16:creationId xmlns:a16="http://schemas.microsoft.com/office/drawing/2014/main" id="{89AC425F-A6BB-7348-B6DF-4A3026FD4B97}"/>
              </a:ext>
            </a:extLst>
          </p:cNvPr>
          <p:cNvSpPr txBox="1"/>
          <p:nvPr/>
        </p:nvSpPr>
        <p:spPr>
          <a:xfrm>
            <a:off x="6223589" y="5346885"/>
            <a:ext cx="22681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solidFill>
                  <a:srgbClr val="E3ECF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Antecedentes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7ED7A90-631A-40B7-8FB9-16F3CF064119}"/>
              </a:ext>
            </a:extLst>
          </p:cNvPr>
          <p:cNvSpPr txBox="1"/>
          <p:nvPr/>
        </p:nvSpPr>
        <p:spPr>
          <a:xfrm>
            <a:off x="3621837" y="848941"/>
            <a:ext cx="1653203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38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D4B57025-9479-4576-951B-6481D73C87CB}"/>
              </a:ext>
            </a:extLst>
          </p:cNvPr>
          <p:cNvSpPr txBox="1"/>
          <p:nvPr/>
        </p:nvSpPr>
        <p:spPr>
          <a:xfrm>
            <a:off x="1664677" y="2947400"/>
            <a:ext cx="34771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2800" b="1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Contexto</a:t>
            </a:r>
          </a:p>
        </p:txBody>
      </p:sp>
    </p:spTree>
    <p:extLst>
      <p:ext uri="{BB962C8B-B14F-4D97-AF65-F5344CB8AC3E}">
        <p14:creationId xmlns:p14="http://schemas.microsoft.com/office/powerpoint/2010/main" val="4289696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A1DC6C8-7FCA-D54A-B85B-7CA7435C9AE6}"/>
              </a:ext>
            </a:extLst>
          </p:cNvPr>
          <p:cNvSpPr/>
          <p:nvPr/>
        </p:nvSpPr>
        <p:spPr>
          <a:xfrm>
            <a:off x="0" y="0"/>
            <a:ext cx="829733" cy="829733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E70879-AFC8-A94A-AFFB-906B9BFC2723}"/>
              </a:ext>
            </a:extLst>
          </p:cNvPr>
          <p:cNvSpPr txBox="1"/>
          <p:nvPr/>
        </p:nvSpPr>
        <p:spPr>
          <a:xfrm>
            <a:off x="139842" y="30145"/>
            <a:ext cx="698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D4211EAE-0013-F941-8237-E6E2EB02C1EB}"/>
              </a:ext>
            </a:extLst>
          </p:cNvPr>
          <p:cNvSpPr txBox="1"/>
          <p:nvPr/>
        </p:nvSpPr>
        <p:spPr>
          <a:xfrm>
            <a:off x="1203837" y="3204236"/>
            <a:ext cx="3494664" cy="1409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s-ES_tradnl" sz="16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de las ENS: Acompañamiento y reglamentación de su carácter como formadora de educadores.</a:t>
            </a:r>
            <a:endParaRPr lang="es-CO" sz="1600" dirty="0">
              <a:solidFill>
                <a:srgbClr val="3F65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O" sz="1200" dirty="0">
              <a:solidFill>
                <a:srgbClr val="3F65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280AB9-062E-8F45-988E-253196073646}"/>
              </a:ext>
            </a:extLst>
          </p:cNvPr>
          <p:cNvSpPr txBox="1"/>
          <p:nvPr/>
        </p:nvSpPr>
        <p:spPr>
          <a:xfrm>
            <a:off x="1203836" y="2466317"/>
            <a:ext cx="3895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Antecedentes</a:t>
            </a:r>
            <a:endParaRPr lang="es-CO" sz="3600" b="1" dirty="0">
              <a:solidFill>
                <a:srgbClr val="436C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B523A4C-3171-AE4B-8DE7-376005EED720}"/>
              </a:ext>
            </a:extLst>
          </p:cNvPr>
          <p:cNvSpPr/>
          <p:nvPr/>
        </p:nvSpPr>
        <p:spPr>
          <a:xfrm>
            <a:off x="853060" y="3107212"/>
            <a:ext cx="829733" cy="45834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435F157-7AB5-FC4F-AF5E-9340C145E351}"/>
              </a:ext>
            </a:extLst>
          </p:cNvPr>
          <p:cNvSpPr/>
          <p:nvPr/>
        </p:nvSpPr>
        <p:spPr>
          <a:xfrm>
            <a:off x="5436013" y="1396829"/>
            <a:ext cx="801181" cy="382420"/>
          </a:xfrm>
          <a:prstGeom prst="rect">
            <a:avLst/>
          </a:prstGeom>
          <a:solidFill>
            <a:srgbClr val="3F6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 dirty="0">
              <a:solidFill>
                <a:srgbClr val="3F65AA"/>
              </a:solidFill>
              <a:latin typeface="Arial" panose="020B0604020202020204" pitchFamily="34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643DE780-B705-DB45-BFAA-7878B7439E27}"/>
              </a:ext>
            </a:extLst>
          </p:cNvPr>
          <p:cNvSpPr/>
          <p:nvPr/>
        </p:nvSpPr>
        <p:spPr>
          <a:xfrm>
            <a:off x="6017259" y="1396829"/>
            <a:ext cx="2036135" cy="382420"/>
          </a:xfrm>
          <a:prstGeom prst="rect">
            <a:avLst/>
          </a:prstGeom>
          <a:solidFill>
            <a:srgbClr val="6F9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 dirty="0">
              <a:solidFill>
                <a:srgbClr val="3F65AA"/>
              </a:solidFill>
              <a:latin typeface="Arial" panose="020B0604020202020204" pitchFamily="34" charset="0"/>
            </a:endParaRP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F534FB32-754C-0D44-8A5B-58A08D4CC7B7}"/>
              </a:ext>
            </a:extLst>
          </p:cNvPr>
          <p:cNvSpPr txBox="1"/>
          <p:nvPr/>
        </p:nvSpPr>
        <p:spPr>
          <a:xfrm>
            <a:off x="5562071" y="1353483"/>
            <a:ext cx="34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EFBAE74D-7D6F-8446-AA9C-7FD167429C72}"/>
              </a:ext>
            </a:extLst>
          </p:cNvPr>
          <p:cNvSpPr/>
          <p:nvPr/>
        </p:nvSpPr>
        <p:spPr>
          <a:xfrm>
            <a:off x="5995996" y="1452992"/>
            <a:ext cx="12282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 – 2015 </a:t>
            </a:r>
            <a:endParaRPr lang="es-CO" sz="1400" dirty="0">
              <a:latin typeface="Arial" panose="020B0604020202020204" pitchFamily="34" charset="0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F6D76E74-3C25-BC47-962A-B2611510CBD3}"/>
              </a:ext>
            </a:extLst>
          </p:cNvPr>
          <p:cNvSpPr/>
          <p:nvPr/>
        </p:nvSpPr>
        <p:spPr>
          <a:xfrm>
            <a:off x="5436013" y="3056236"/>
            <a:ext cx="801181" cy="382420"/>
          </a:xfrm>
          <a:prstGeom prst="rect">
            <a:avLst/>
          </a:prstGeom>
          <a:solidFill>
            <a:srgbClr val="3F6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 dirty="0">
              <a:solidFill>
                <a:srgbClr val="3F65AA"/>
              </a:solidFill>
              <a:latin typeface="Arial" panose="020B0604020202020204" pitchFamily="34" charset="0"/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05B7707D-CF73-4B4B-A01F-14A90879AB22}"/>
              </a:ext>
            </a:extLst>
          </p:cNvPr>
          <p:cNvSpPr/>
          <p:nvPr/>
        </p:nvSpPr>
        <p:spPr>
          <a:xfrm>
            <a:off x="6017259" y="3056236"/>
            <a:ext cx="2036135" cy="382420"/>
          </a:xfrm>
          <a:prstGeom prst="rect">
            <a:avLst/>
          </a:prstGeom>
          <a:solidFill>
            <a:srgbClr val="6F9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 dirty="0">
              <a:solidFill>
                <a:srgbClr val="3F65AA"/>
              </a:solidFill>
              <a:latin typeface="Arial" panose="020B0604020202020204" pitchFamily="34" charset="0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E0B01547-E91F-EA48-B0EB-CFA1D6AE24A0}"/>
              </a:ext>
            </a:extLst>
          </p:cNvPr>
          <p:cNvSpPr txBox="1"/>
          <p:nvPr/>
        </p:nvSpPr>
        <p:spPr>
          <a:xfrm>
            <a:off x="5562071" y="3012890"/>
            <a:ext cx="34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9" name="Rectángulo 18">
            <a:extLst>
              <a:ext uri="{FF2B5EF4-FFF2-40B4-BE49-F238E27FC236}">
                <a16:creationId xmlns:a16="http://schemas.microsoft.com/office/drawing/2014/main" id="{3407CC24-427B-4249-88E8-99301E5D4457}"/>
              </a:ext>
            </a:extLst>
          </p:cNvPr>
          <p:cNvSpPr/>
          <p:nvPr/>
        </p:nvSpPr>
        <p:spPr>
          <a:xfrm>
            <a:off x="5995996" y="3112399"/>
            <a:ext cx="122822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2016 – 2017 </a:t>
            </a:r>
            <a:endParaRPr lang="es-CO" sz="1400" dirty="0">
              <a:latin typeface="Arial" panose="020B0604020202020204" pitchFamily="34" charset="0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271F335A-A1B7-EA4B-A3E1-215C794DF93B}"/>
              </a:ext>
            </a:extLst>
          </p:cNvPr>
          <p:cNvSpPr/>
          <p:nvPr/>
        </p:nvSpPr>
        <p:spPr>
          <a:xfrm>
            <a:off x="5436013" y="4607486"/>
            <a:ext cx="801181" cy="382420"/>
          </a:xfrm>
          <a:prstGeom prst="rect">
            <a:avLst/>
          </a:prstGeom>
          <a:solidFill>
            <a:srgbClr val="3F65A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 dirty="0">
              <a:solidFill>
                <a:srgbClr val="3F65AA"/>
              </a:solidFill>
              <a:latin typeface="Arial" panose="020B0604020202020204" pitchFamily="34" charset="0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7AB114EE-DA6B-0840-AE3F-09BE8A560C78}"/>
              </a:ext>
            </a:extLst>
          </p:cNvPr>
          <p:cNvSpPr/>
          <p:nvPr/>
        </p:nvSpPr>
        <p:spPr>
          <a:xfrm>
            <a:off x="6017259" y="4607486"/>
            <a:ext cx="2036135" cy="382420"/>
          </a:xfrm>
          <a:prstGeom prst="rect">
            <a:avLst/>
          </a:prstGeom>
          <a:solidFill>
            <a:srgbClr val="6F91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sz="2000" dirty="0">
              <a:solidFill>
                <a:srgbClr val="3F65AA"/>
              </a:solidFill>
              <a:latin typeface="Arial" panose="020B060402020202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6E0DFB3-7849-E34F-B6D5-2D3491066C40}"/>
              </a:ext>
            </a:extLst>
          </p:cNvPr>
          <p:cNvSpPr txBox="1"/>
          <p:nvPr/>
        </p:nvSpPr>
        <p:spPr>
          <a:xfrm>
            <a:off x="5562071" y="4564140"/>
            <a:ext cx="342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B360EDDD-26CD-8743-9124-6F989A05EFA5}"/>
              </a:ext>
            </a:extLst>
          </p:cNvPr>
          <p:cNvSpPr/>
          <p:nvPr/>
        </p:nvSpPr>
        <p:spPr>
          <a:xfrm>
            <a:off x="5995996" y="4663649"/>
            <a:ext cx="5822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CO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  <a:endParaRPr lang="es-CO" sz="1400" dirty="0">
              <a:latin typeface="Arial" panose="020B0604020202020204" pitchFamily="34" charset="0"/>
            </a:endParaRP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3E8D4318-9999-D147-A9C4-715CEF26F419}"/>
              </a:ext>
            </a:extLst>
          </p:cNvPr>
          <p:cNvSpPr txBox="1"/>
          <p:nvPr/>
        </p:nvSpPr>
        <p:spPr>
          <a:xfrm>
            <a:off x="5365227" y="1895367"/>
            <a:ext cx="571308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es-CO" sz="14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Documento “Naturaleza y retos de las ENS”</a:t>
            </a:r>
            <a:r>
              <a:rPr lang="es-CO" sz="14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Ejes: formación, investigación, evaluación y extensión.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4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Diseño de estrategia de acompañamiento</a:t>
            </a:r>
            <a:r>
              <a:rPr lang="es-CO" sz="14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 momentos.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4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Necesidad de reglamentar su organización y funcionamiento.</a:t>
            </a:r>
          </a:p>
          <a:p>
            <a:endParaRPr lang="es-CO" sz="1400" dirty="0">
              <a:solidFill>
                <a:srgbClr val="3F65A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534D6A02-9492-334B-AC2A-EB6B00ECA1BB}"/>
              </a:ext>
            </a:extLst>
          </p:cNvPr>
          <p:cNvSpPr txBox="1"/>
          <p:nvPr/>
        </p:nvSpPr>
        <p:spPr>
          <a:xfrm>
            <a:off x="5365228" y="3532779"/>
            <a:ext cx="561657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lvl="0" indent="-285750" algn="just">
              <a:buFont typeface="Arial" panose="020B0604020202020204" pitchFamily="34" charset="0"/>
              <a:buChar char="•"/>
              <a:defRPr sz="140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b="1" dirty="0"/>
              <a:t>Estrategia de acompañamiento – Momento 1</a:t>
            </a:r>
            <a:r>
              <a:rPr lang="es-CO" dirty="0"/>
              <a:t>: Caracterización en los ejes misionales y proyección de las etapas de formación.</a:t>
            </a:r>
          </a:p>
          <a:p>
            <a:r>
              <a:rPr lang="es-CO" b="1" dirty="0"/>
              <a:t>Orientaciones pedagógicas para la verificación de los PFC</a:t>
            </a:r>
            <a:r>
              <a:rPr lang="es-CO" dirty="0"/>
              <a:t>. </a:t>
            </a:r>
          </a:p>
          <a:p>
            <a:r>
              <a:rPr lang="es-CO" b="1" dirty="0"/>
              <a:t>Proyecto de Decreto ENS</a:t>
            </a:r>
            <a:r>
              <a:rPr lang="es-CO" dirty="0"/>
              <a:t>: ASONEN – FECODE – MEN.</a:t>
            </a:r>
          </a:p>
          <a:p>
            <a:endParaRPr lang="es-CO" dirty="0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4FC3C52A-220D-4C47-B7EB-C1BF8309ADB5}"/>
              </a:ext>
            </a:extLst>
          </p:cNvPr>
          <p:cNvSpPr txBox="1"/>
          <p:nvPr/>
        </p:nvSpPr>
        <p:spPr>
          <a:xfrm>
            <a:off x="5365227" y="5050097"/>
            <a:ext cx="588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285750" lvl="0" indent="-285750" algn="just">
              <a:buFont typeface="Arial" panose="020B0604020202020204" pitchFamily="34" charset="0"/>
              <a:buChar char="•"/>
              <a:defRPr sz="140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s-CO" b="1" dirty="0"/>
              <a:t>Proyecto de Decreto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Socialización a ASONEN, ENS y FECODE.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Publicación para observaciones de la ciudadanía.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CO" sz="1400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Revisión Min. Hacienda y ajustes MEN.</a:t>
            </a:r>
            <a:endParaRPr lang="es-CO" dirty="0"/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B54ECCB-E415-4D2D-947A-FA401F00870B}"/>
              </a:ext>
            </a:extLst>
          </p:cNvPr>
          <p:cNvSpPr txBox="1"/>
          <p:nvPr/>
        </p:nvSpPr>
        <p:spPr>
          <a:xfrm>
            <a:off x="891556" y="122477"/>
            <a:ext cx="3219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a Escuelas Normales Superiores</a:t>
            </a:r>
          </a:p>
        </p:txBody>
      </p:sp>
    </p:spTree>
    <p:extLst>
      <p:ext uri="{BB962C8B-B14F-4D97-AF65-F5344CB8AC3E}">
        <p14:creationId xmlns:p14="http://schemas.microsoft.com/office/powerpoint/2010/main" val="2607352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A1DC6C8-7FCA-D54A-B85B-7CA7435C9AE6}"/>
              </a:ext>
            </a:extLst>
          </p:cNvPr>
          <p:cNvSpPr/>
          <p:nvPr/>
        </p:nvSpPr>
        <p:spPr>
          <a:xfrm>
            <a:off x="0" y="0"/>
            <a:ext cx="829733" cy="829733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E70879-AFC8-A94A-AFFB-906B9BFC2723}"/>
              </a:ext>
            </a:extLst>
          </p:cNvPr>
          <p:cNvSpPr txBox="1"/>
          <p:nvPr/>
        </p:nvSpPr>
        <p:spPr>
          <a:xfrm>
            <a:off x="139842" y="30145"/>
            <a:ext cx="698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280AB9-062E-8F45-988E-253196073646}"/>
              </a:ext>
            </a:extLst>
          </p:cNvPr>
          <p:cNvSpPr txBox="1"/>
          <p:nvPr/>
        </p:nvSpPr>
        <p:spPr>
          <a:xfrm>
            <a:off x="9464107" y="608196"/>
            <a:ext cx="3028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Datos</a:t>
            </a:r>
            <a:endParaRPr lang="es-CO" sz="3600" b="1" dirty="0">
              <a:solidFill>
                <a:srgbClr val="436C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B523A4C-3171-AE4B-8DE7-376005EED720}"/>
              </a:ext>
            </a:extLst>
          </p:cNvPr>
          <p:cNvSpPr/>
          <p:nvPr/>
        </p:nvSpPr>
        <p:spPr>
          <a:xfrm>
            <a:off x="9254010" y="1254527"/>
            <a:ext cx="829733" cy="45834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pic>
        <p:nvPicPr>
          <p:cNvPr id="25" name="Imagen 24">
            <a:extLst>
              <a:ext uri="{FF2B5EF4-FFF2-40B4-BE49-F238E27FC236}">
                <a16:creationId xmlns:a16="http://schemas.microsoft.com/office/drawing/2014/main" id="{A912B2F3-496D-4556-8F91-2AF342D56B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099" y="2675436"/>
            <a:ext cx="560069" cy="520859"/>
          </a:xfrm>
          <a:prstGeom prst="rect">
            <a:avLst/>
          </a:prstGeom>
        </p:spPr>
      </p:pic>
      <p:pic>
        <p:nvPicPr>
          <p:cNvPr id="30" name="Imagen 29">
            <a:extLst>
              <a:ext uri="{FF2B5EF4-FFF2-40B4-BE49-F238E27FC236}">
                <a16:creationId xmlns:a16="http://schemas.microsoft.com/office/drawing/2014/main" id="{DA6CCC0E-3AFA-43F8-9074-06E140ADDFB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724" y="1733428"/>
            <a:ext cx="563462" cy="563462"/>
          </a:xfrm>
          <a:prstGeom prst="rect">
            <a:avLst/>
          </a:prstGeom>
        </p:spPr>
      </p:pic>
      <p:sp>
        <p:nvSpPr>
          <p:cNvPr id="32" name="Rectángulo 31">
            <a:extLst>
              <a:ext uri="{FF2B5EF4-FFF2-40B4-BE49-F238E27FC236}">
                <a16:creationId xmlns:a16="http://schemas.microsoft.com/office/drawing/2014/main" id="{35216CCF-8A82-4BB6-94DD-0425D63742B3}"/>
              </a:ext>
            </a:extLst>
          </p:cNvPr>
          <p:cNvSpPr/>
          <p:nvPr/>
        </p:nvSpPr>
        <p:spPr>
          <a:xfrm>
            <a:off x="5470246" y="1728530"/>
            <a:ext cx="6034705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sz="17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137 ENS (129 oficiales) distribuidas en 57 SE </a:t>
            </a:r>
          </a:p>
          <a:p>
            <a:pPr algn="just"/>
            <a:r>
              <a:rPr lang="es-CO" sz="17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(30 Departamentos y 126 municipios).</a:t>
            </a:r>
          </a:p>
          <a:p>
            <a:pPr algn="just"/>
            <a:endParaRPr lang="es-CO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es-CO" sz="1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es-CO" sz="1700" dirty="0"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3 departamentos (San Andrés, Guainía y Guaviare) sin ENS.</a:t>
            </a:r>
          </a:p>
          <a:p>
            <a:pPr algn="just"/>
            <a:endParaRPr lang="es-CO" sz="1700" dirty="0">
              <a:latin typeface="Arial" panose="020B060402020202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 algn="just"/>
            <a:endParaRPr lang="es-CO" sz="1700" dirty="0">
              <a:latin typeface="Arial" panose="020B060402020202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 algn="just"/>
            <a:r>
              <a:rPr lang="es-CO" sz="1700" dirty="0"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En Vichada, Vaupés, Arauca y Putumayo las </a:t>
            </a:r>
            <a:r>
              <a:rPr lang="es-ES_tradnl" sz="1700" dirty="0"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ENS </a:t>
            </a:r>
            <a:r>
              <a:rPr lang="es-CO" sz="1700" dirty="0"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son la principal alternativa para formarse como docentes.</a:t>
            </a:r>
          </a:p>
          <a:p>
            <a:pPr algn="just"/>
            <a:endParaRPr lang="es-CO" sz="1700" dirty="0">
              <a:latin typeface="Arial" panose="020B060402020202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 algn="just"/>
            <a:endParaRPr lang="es-CO" sz="1700" dirty="0">
              <a:latin typeface="Arial" panose="020B060402020202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 algn="just"/>
            <a:r>
              <a:rPr lang="es-CO" sz="1700" dirty="0"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96 ENS ubicadas en municipios pequeños (menos 100 mil habitantes).</a:t>
            </a:r>
          </a:p>
          <a:p>
            <a:pPr algn="just"/>
            <a:endParaRPr lang="es-CO" sz="1700" dirty="0">
              <a:latin typeface="Arial" panose="020B060402020202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 algn="just"/>
            <a:endParaRPr lang="es-CO" sz="1700" dirty="0">
              <a:latin typeface="Arial" panose="020B060402020202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  <a:p>
            <a:pPr algn="just"/>
            <a:r>
              <a:rPr lang="es-ES" sz="1700" dirty="0"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5 ENS con residencias estudiantiles</a:t>
            </a:r>
            <a:r>
              <a:rPr lang="es-CO" sz="1700" dirty="0">
                <a:latin typeface="Arial" panose="020B0604020202020204" pitchFamily="34" charset="0"/>
                <a:ea typeface="PMingLiU" panose="02020500000000000000" pitchFamily="18" charset="-120"/>
                <a:cs typeface="Arial" panose="020B0604020202020204" pitchFamily="34" charset="0"/>
              </a:rPr>
              <a:t>.</a:t>
            </a:r>
            <a:endParaRPr lang="es-ES" sz="1700" dirty="0">
              <a:latin typeface="Arial" panose="020B0604020202020204" pitchFamily="34" charset="0"/>
              <a:ea typeface="PMingLiU" panose="02020500000000000000" pitchFamily="18" charset="-120"/>
              <a:cs typeface="Arial" panose="020B0604020202020204" pitchFamily="34" charset="0"/>
            </a:endParaRPr>
          </a:p>
        </p:txBody>
      </p:sp>
      <p:pic>
        <p:nvPicPr>
          <p:cNvPr id="33" name="Imagen 32">
            <a:extLst>
              <a:ext uri="{FF2B5EF4-FFF2-40B4-BE49-F238E27FC236}">
                <a16:creationId xmlns:a16="http://schemas.microsoft.com/office/drawing/2014/main" id="{30A11CD3-3438-4C41-BB59-3B45FDC91BAE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7860" y="3616935"/>
            <a:ext cx="641078" cy="600158"/>
          </a:xfrm>
          <a:prstGeom prst="rect">
            <a:avLst/>
          </a:prstGeom>
        </p:spPr>
      </p:pic>
      <p:pic>
        <p:nvPicPr>
          <p:cNvPr id="34" name="Imagen 33">
            <a:extLst>
              <a:ext uri="{FF2B5EF4-FFF2-40B4-BE49-F238E27FC236}">
                <a16:creationId xmlns:a16="http://schemas.microsoft.com/office/drawing/2014/main" id="{BE3F7435-A121-409A-9515-FF1F1CC1EC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800" y="4673576"/>
            <a:ext cx="550386" cy="543174"/>
          </a:xfrm>
          <a:prstGeom prst="rect">
            <a:avLst/>
          </a:prstGeom>
        </p:spPr>
      </p:pic>
      <p:pic>
        <p:nvPicPr>
          <p:cNvPr id="36" name="Imagen 35">
            <a:extLst>
              <a:ext uri="{FF2B5EF4-FFF2-40B4-BE49-F238E27FC236}">
                <a16:creationId xmlns:a16="http://schemas.microsoft.com/office/drawing/2014/main" id="{B9B2843C-887D-4A37-942F-E6D4DFAC7E26}"/>
              </a:ext>
            </a:extLst>
          </p:cNvPr>
          <p:cNvPicPr/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3000" b="84000" l="56875" r="89688">
                        <a14:foregroundMark x1="71063" y1="27333" x2="75250" y2="27000"/>
                        <a14:foregroundMark x1="75250" y1="27000" x2="77500" y2="23000"/>
                        <a14:foregroundMark x1="87313" y1="46889" x2="88188" y2="46111"/>
                        <a14:foregroundMark x1="89688" y1="63667" x2="88688" y2="60444"/>
                        <a14:foregroundMark x1="80688" y1="84000" x2="81625" y2="78778"/>
                        <a14:foregroundMark x1="56875" y1="64000" x2="58062" y2="62111"/>
                        <a14:foregroundMark x1="57438" y1="28556" x2="58125" y2="25000"/>
                        <a14:foregroundMark x1="60938" y1="25889" x2="60938" y2="24222"/>
                        <a14:foregroundMark x1="61438" y1="25556" x2="64000" y2="26111"/>
                        <a14:foregroundMark x1="58125" y1="28222" x2="60313" y2="28222"/>
                        <a14:foregroundMark x1="60625" y1="28667" x2="61438" y2="28556"/>
                      </a14:backgroundRemoval>
                    </a14:imgEffect>
                  </a14:imgLayer>
                </a14:imgProps>
              </a:ext>
            </a:extLst>
          </a:blip>
          <a:srcRect l="54480" t="20519" r="9030" b="14604"/>
          <a:stretch/>
        </p:blipFill>
        <p:spPr bwMode="auto">
          <a:xfrm>
            <a:off x="346890" y="1238794"/>
            <a:ext cx="4525297" cy="525756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Imagen 36">
            <a:extLst>
              <a:ext uri="{FF2B5EF4-FFF2-40B4-BE49-F238E27FC236}">
                <a16:creationId xmlns:a16="http://schemas.microsoft.com/office/drawing/2014/main" id="{650B8570-B856-4E6A-B6C5-197A1768041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873" y="5529558"/>
            <a:ext cx="472295" cy="477066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4FF94B8F-C25C-422F-B158-7A84255744B1}"/>
              </a:ext>
            </a:extLst>
          </p:cNvPr>
          <p:cNvSpPr txBox="1"/>
          <p:nvPr/>
        </p:nvSpPr>
        <p:spPr>
          <a:xfrm>
            <a:off x="891556" y="122477"/>
            <a:ext cx="3219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a Escuelas Normales Superiores</a:t>
            </a:r>
          </a:p>
        </p:txBody>
      </p:sp>
    </p:spTree>
    <p:extLst>
      <p:ext uri="{BB962C8B-B14F-4D97-AF65-F5344CB8AC3E}">
        <p14:creationId xmlns:p14="http://schemas.microsoft.com/office/powerpoint/2010/main" val="26071361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A1DC6C8-7FCA-D54A-B85B-7CA7435C9AE6}"/>
              </a:ext>
            </a:extLst>
          </p:cNvPr>
          <p:cNvSpPr/>
          <p:nvPr/>
        </p:nvSpPr>
        <p:spPr>
          <a:xfrm>
            <a:off x="0" y="0"/>
            <a:ext cx="829733" cy="829733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E70879-AFC8-A94A-AFFB-906B9BFC2723}"/>
              </a:ext>
            </a:extLst>
          </p:cNvPr>
          <p:cNvSpPr txBox="1"/>
          <p:nvPr/>
        </p:nvSpPr>
        <p:spPr>
          <a:xfrm>
            <a:off x="139842" y="30145"/>
            <a:ext cx="698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280AB9-062E-8F45-988E-253196073646}"/>
              </a:ext>
            </a:extLst>
          </p:cNvPr>
          <p:cNvSpPr txBox="1"/>
          <p:nvPr/>
        </p:nvSpPr>
        <p:spPr>
          <a:xfrm>
            <a:off x="8282272" y="675950"/>
            <a:ext cx="377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Generalidades</a:t>
            </a:r>
            <a:endParaRPr lang="es-CO" sz="3600" b="1" dirty="0">
              <a:solidFill>
                <a:srgbClr val="436C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B523A4C-3171-AE4B-8DE7-376005EED720}"/>
              </a:ext>
            </a:extLst>
          </p:cNvPr>
          <p:cNvSpPr/>
          <p:nvPr/>
        </p:nvSpPr>
        <p:spPr>
          <a:xfrm>
            <a:off x="7931495" y="1316845"/>
            <a:ext cx="829733" cy="45834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B54ECCB-E415-4D2D-947A-FA401F00870B}"/>
              </a:ext>
            </a:extLst>
          </p:cNvPr>
          <p:cNvSpPr txBox="1"/>
          <p:nvPr/>
        </p:nvSpPr>
        <p:spPr>
          <a:xfrm>
            <a:off x="891556" y="122477"/>
            <a:ext cx="3219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a Escuelas Normales Superiores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455F95F-20FB-436C-8FD5-F8C5C5E0DA80}"/>
              </a:ext>
            </a:extLst>
          </p:cNvPr>
          <p:cNvGraphicFramePr/>
          <p:nvPr>
            <p:extLst/>
          </p:nvPr>
        </p:nvGraphicFramePr>
        <p:xfrm>
          <a:off x="1783372" y="569003"/>
          <a:ext cx="8174515" cy="5572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CuadroTexto 23">
            <a:extLst>
              <a:ext uri="{FF2B5EF4-FFF2-40B4-BE49-F238E27FC236}">
                <a16:creationId xmlns:a16="http://schemas.microsoft.com/office/drawing/2014/main" id="{C538C0B3-524E-4F35-BF6C-42D222585794}"/>
              </a:ext>
            </a:extLst>
          </p:cNvPr>
          <p:cNvSpPr txBox="1"/>
          <p:nvPr/>
        </p:nvSpPr>
        <p:spPr>
          <a:xfrm>
            <a:off x="1087634" y="1942185"/>
            <a:ext cx="29054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dirty="0"/>
              <a:t>SABER 11 (2017)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dirty="0"/>
              <a:t>SABER PRO – Específicas (2016)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dirty="0"/>
              <a:t>SABER </a:t>
            </a:r>
            <a:r>
              <a:rPr lang="es-ES" dirty="0" err="1"/>
              <a:t>TyT</a:t>
            </a:r>
            <a:r>
              <a:rPr lang="es-ES" dirty="0"/>
              <a:t> – Genéricas (2017)</a:t>
            </a:r>
          </a:p>
        </p:txBody>
      </p:sp>
      <p:sp>
        <p:nvSpPr>
          <p:cNvPr id="26" name="Flecha: hacia arriba 25">
            <a:extLst>
              <a:ext uri="{FF2B5EF4-FFF2-40B4-BE49-F238E27FC236}">
                <a16:creationId xmlns:a16="http://schemas.microsoft.com/office/drawing/2014/main" id="{7E5E7441-9DBB-41CF-B3FB-A2FB4621122C}"/>
              </a:ext>
            </a:extLst>
          </p:cNvPr>
          <p:cNvSpPr/>
          <p:nvPr/>
        </p:nvSpPr>
        <p:spPr>
          <a:xfrm rot="18382346" flipV="1">
            <a:off x="3552342" y="3205034"/>
            <a:ext cx="475013" cy="447926"/>
          </a:xfrm>
          <a:prstGeom prst="up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8E80FEA-2836-428E-8845-1BD724283B9B}"/>
              </a:ext>
            </a:extLst>
          </p:cNvPr>
          <p:cNvSpPr txBox="1"/>
          <p:nvPr/>
        </p:nvSpPr>
        <p:spPr>
          <a:xfrm>
            <a:off x="7956251" y="2111501"/>
            <a:ext cx="2905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dirty="0"/>
              <a:t>Reporte del proceso de verificación de condiciones de calidad de los PFC</a:t>
            </a:r>
            <a:endParaRPr lang="es-CO" dirty="0"/>
          </a:p>
        </p:txBody>
      </p:sp>
      <p:sp>
        <p:nvSpPr>
          <p:cNvPr id="28" name="Flecha: hacia arriba 27">
            <a:extLst>
              <a:ext uri="{FF2B5EF4-FFF2-40B4-BE49-F238E27FC236}">
                <a16:creationId xmlns:a16="http://schemas.microsoft.com/office/drawing/2014/main" id="{DE14AA36-852C-4810-A145-EA716F67A0CF}"/>
              </a:ext>
            </a:extLst>
          </p:cNvPr>
          <p:cNvSpPr/>
          <p:nvPr/>
        </p:nvSpPr>
        <p:spPr>
          <a:xfrm rot="3462146" flipV="1">
            <a:off x="7658820" y="3131296"/>
            <a:ext cx="475013" cy="447926"/>
          </a:xfrm>
          <a:prstGeom prst="up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E162350-BFC3-44BD-8945-8670E057FBC2}"/>
              </a:ext>
            </a:extLst>
          </p:cNvPr>
          <p:cNvSpPr txBox="1"/>
          <p:nvPr/>
        </p:nvSpPr>
        <p:spPr>
          <a:xfrm>
            <a:off x="4514312" y="5945527"/>
            <a:ext cx="290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129 ENS oficiales</a:t>
            </a:r>
          </a:p>
        </p:txBody>
      </p:sp>
    </p:spTree>
    <p:extLst>
      <p:ext uri="{BB962C8B-B14F-4D97-AF65-F5344CB8AC3E}">
        <p14:creationId xmlns:p14="http://schemas.microsoft.com/office/powerpoint/2010/main" val="22534369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A1DC6C8-7FCA-D54A-B85B-7CA7435C9AE6}"/>
              </a:ext>
            </a:extLst>
          </p:cNvPr>
          <p:cNvSpPr/>
          <p:nvPr/>
        </p:nvSpPr>
        <p:spPr>
          <a:xfrm>
            <a:off x="0" y="0"/>
            <a:ext cx="829733" cy="829733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E70879-AFC8-A94A-AFFB-906B9BFC2723}"/>
              </a:ext>
            </a:extLst>
          </p:cNvPr>
          <p:cNvSpPr txBox="1"/>
          <p:nvPr/>
        </p:nvSpPr>
        <p:spPr>
          <a:xfrm>
            <a:off x="139842" y="30145"/>
            <a:ext cx="698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280AB9-062E-8F45-988E-253196073646}"/>
              </a:ext>
            </a:extLst>
          </p:cNvPr>
          <p:cNvSpPr txBox="1"/>
          <p:nvPr/>
        </p:nvSpPr>
        <p:spPr>
          <a:xfrm>
            <a:off x="8282272" y="675950"/>
            <a:ext cx="377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Generalidades</a:t>
            </a:r>
            <a:endParaRPr lang="es-CO" sz="3600" b="1" dirty="0">
              <a:solidFill>
                <a:srgbClr val="436C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B523A4C-3171-AE4B-8DE7-376005EED720}"/>
              </a:ext>
            </a:extLst>
          </p:cNvPr>
          <p:cNvSpPr/>
          <p:nvPr/>
        </p:nvSpPr>
        <p:spPr>
          <a:xfrm>
            <a:off x="7931495" y="1316845"/>
            <a:ext cx="829733" cy="45834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B54ECCB-E415-4D2D-947A-FA401F00870B}"/>
              </a:ext>
            </a:extLst>
          </p:cNvPr>
          <p:cNvSpPr txBox="1"/>
          <p:nvPr/>
        </p:nvSpPr>
        <p:spPr>
          <a:xfrm>
            <a:off x="891556" y="122477"/>
            <a:ext cx="3219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a Escuelas Normales Superiores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455F95F-20FB-436C-8FD5-F8C5C5E0DA80}"/>
              </a:ext>
            </a:extLst>
          </p:cNvPr>
          <p:cNvGraphicFramePr/>
          <p:nvPr>
            <p:extLst/>
          </p:nvPr>
        </p:nvGraphicFramePr>
        <p:xfrm>
          <a:off x="1783372" y="569003"/>
          <a:ext cx="8174515" cy="5572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CuadroTexto 23">
            <a:extLst>
              <a:ext uri="{FF2B5EF4-FFF2-40B4-BE49-F238E27FC236}">
                <a16:creationId xmlns:a16="http://schemas.microsoft.com/office/drawing/2014/main" id="{C538C0B3-524E-4F35-BF6C-42D222585794}"/>
              </a:ext>
            </a:extLst>
          </p:cNvPr>
          <p:cNvSpPr txBox="1"/>
          <p:nvPr/>
        </p:nvSpPr>
        <p:spPr>
          <a:xfrm>
            <a:off x="1087634" y="1942185"/>
            <a:ext cx="29054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dirty="0"/>
              <a:t>SABER 11 (2017)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dirty="0"/>
              <a:t>SABER PRO – Específicas (2016)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dirty="0"/>
              <a:t>SABER </a:t>
            </a:r>
            <a:r>
              <a:rPr lang="es-ES" dirty="0" err="1"/>
              <a:t>TyT</a:t>
            </a:r>
            <a:r>
              <a:rPr lang="es-ES" dirty="0"/>
              <a:t> – Genéricas (2017)</a:t>
            </a:r>
          </a:p>
        </p:txBody>
      </p:sp>
      <p:sp>
        <p:nvSpPr>
          <p:cNvPr id="26" name="Flecha: hacia arriba 25">
            <a:extLst>
              <a:ext uri="{FF2B5EF4-FFF2-40B4-BE49-F238E27FC236}">
                <a16:creationId xmlns:a16="http://schemas.microsoft.com/office/drawing/2014/main" id="{7E5E7441-9DBB-41CF-B3FB-A2FB4621122C}"/>
              </a:ext>
            </a:extLst>
          </p:cNvPr>
          <p:cNvSpPr/>
          <p:nvPr/>
        </p:nvSpPr>
        <p:spPr>
          <a:xfrm rot="18382346" flipV="1">
            <a:off x="3552342" y="3205034"/>
            <a:ext cx="475013" cy="447926"/>
          </a:xfrm>
          <a:prstGeom prst="up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8E80FEA-2836-428E-8845-1BD724283B9B}"/>
              </a:ext>
            </a:extLst>
          </p:cNvPr>
          <p:cNvSpPr txBox="1"/>
          <p:nvPr/>
        </p:nvSpPr>
        <p:spPr>
          <a:xfrm>
            <a:off x="7956251" y="2111501"/>
            <a:ext cx="2905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dirty="0"/>
              <a:t>Reporte del proceso de verificación de condiciones de calidad de los PFC</a:t>
            </a:r>
            <a:endParaRPr lang="es-CO" dirty="0"/>
          </a:p>
        </p:txBody>
      </p:sp>
      <p:sp>
        <p:nvSpPr>
          <p:cNvPr id="28" name="Flecha: hacia arriba 27">
            <a:extLst>
              <a:ext uri="{FF2B5EF4-FFF2-40B4-BE49-F238E27FC236}">
                <a16:creationId xmlns:a16="http://schemas.microsoft.com/office/drawing/2014/main" id="{DE14AA36-852C-4810-A145-EA716F67A0CF}"/>
              </a:ext>
            </a:extLst>
          </p:cNvPr>
          <p:cNvSpPr/>
          <p:nvPr/>
        </p:nvSpPr>
        <p:spPr>
          <a:xfrm rot="3462146" flipV="1">
            <a:off x="7658820" y="3131296"/>
            <a:ext cx="475013" cy="447926"/>
          </a:xfrm>
          <a:prstGeom prst="up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E162350-BFC3-44BD-8945-8670E057FBC2}"/>
              </a:ext>
            </a:extLst>
          </p:cNvPr>
          <p:cNvSpPr txBox="1"/>
          <p:nvPr/>
        </p:nvSpPr>
        <p:spPr>
          <a:xfrm>
            <a:off x="4514312" y="5945527"/>
            <a:ext cx="290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129 ENS oficiales</a:t>
            </a:r>
          </a:p>
        </p:txBody>
      </p:sp>
    </p:spTree>
    <p:extLst>
      <p:ext uri="{BB962C8B-B14F-4D97-AF65-F5344CB8AC3E}">
        <p14:creationId xmlns:p14="http://schemas.microsoft.com/office/powerpoint/2010/main" val="657812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A1DC6C8-7FCA-D54A-B85B-7CA7435C9AE6}"/>
              </a:ext>
            </a:extLst>
          </p:cNvPr>
          <p:cNvSpPr/>
          <p:nvPr/>
        </p:nvSpPr>
        <p:spPr>
          <a:xfrm>
            <a:off x="0" y="0"/>
            <a:ext cx="829733" cy="829733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E70879-AFC8-A94A-AFFB-906B9BFC2723}"/>
              </a:ext>
            </a:extLst>
          </p:cNvPr>
          <p:cNvSpPr txBox="1"/>
          <p:nvPr/>
        </p:nvSpPr>
        <p:spPr>
          <a:xfrm>
            <a:off x="139842" y="30145"/>
            <a:ext cx="698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280AB9-062E-8F45-988E-253196073646}"/>
              </a:ext>
            </a:extLst>
          </p:cNvPr>
          <p:cNvSpPr txBox="1"/>
          <p:nvPr/>
        </p:nvSpPr>
        <p:spPr>
          <a:xfrm>
            <a:off x="8282272" y="675950"/>
            <a:ext cx="377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Generalidades</a:t>
            </a:r>
            <a:endParaRPr lang="es-CO" sz="3600" b="1" dirty="0">
              <a:solidFill>
                <a:srgbClr val="436C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B523A4C-3171-AE4B-8DE7-376005EED720}"/>
              </a:ext>
            </a:extLst>
          </p:cNvPr>
          <p:cNvSpPr/>
          <p:nvPr/>
        </p:nvSpPr>
        <p:spPr>
          <a:xfrm>
            <a:off x="7931495" y="1316845"/>
            <a:ext cx="829733" cy="45834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B54ECCB-E415-4D2D-947A-FA401F00870B}"/>
              </a:ext>
            </a:extLst>
          </p:cNvPr>
          <p:cNvSpPr txBox="1"/>
          <p:nvPr/>
        </p:nvSpPr>
        <p:spPr>
          <a:xfrm>
            <a:off x="891556" y="122477"/>
            <a:ext cx="3219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a Escuelas Normales Superiores</a:t>
            </a:r>
          </a:p>
        </p:txBody>
      </p:sp>
      <p:graphicFrame>
        <p:nvGraphicFramePr>
          <p:cNvPr id="3" name="Tabla 2">
            <a:extLst>
              <a:ext uri="{FF2B5EF4-FFF2-40B4-BE49-F238E27FC236}">
                <a16:creationId xmlns:a16="http://schemas.microsoft.com/office/drawing/2014/main" id="{FA58B351-B5BB-4B06-BDC2-5EC0BD020C1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414866" y="1657885"/>
          <a:ext cx="5562600" cy="4921337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1481253">
                  <a:extLst>
                    <a:ext uri="{9D8B030D-6E8A-4147-A177-3AD203B41FA5}">
                      <a16:colId xmlns:a16="http://schemas.microsoft.com/office/drawing/2014/main" val="953432541"/>
                    </a:ext>
                  </a:extLst>
                </a:gridCol>
                <a:gridCol w="1438508">
                  <a:extLst>
                    <a:ext uri="{9D8B030D-6E8A-4147-A177-3AD203B41FA5}">
                      <a16:colId xmlns:a16="http://schemas.microsoft.com/office/drawing/2014/main" val="3804265595"/>
                    </a:ext>
                  </a:extLst>
                </a:gridCol>
                <a:gridCol w="2642839">
                  <a:extLst>
                    <a:ext uri="{9D8B030D-6E8A-4147-A177-3AD203B41FA5}">
                      <a16:colId xmlns:a16="http://schemas.microsoft.com/office/drawing/2014/main" val="1110740447"/>
                    </a:ext>
                  </a:extLst>
                </a:gridCol>
              </a:tblGrid>
              <a:tr h="38800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DEPARTAMENTO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MUNICIPIO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NOMBRE DE LA INSTITUCIÓN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914454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Antioquia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 err="1">
                          <a:effectLst/>
                        </a:rPr>
                        <a:t>Aberrojal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ENS de Abejorral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extLst>
                  <a:ext uri="{0D108BD9-81ED-4DB2-BD59-A6C34878D82A}">
                    <a16:rowId xmlns:a16="http://schemas.microsoft.com/office/drawing/2014/main" val="541469474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Antioquia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 err="1">
                          <a:effectLst/>
                        </a:rPr>
                        <a:t>Amagá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ENS </a:t>
                      </a:r>
                      <a:r>
                        <a:rPr lang="es-CO" sz="1200" u="none" strike="noStrike" dirty="0" err="1">
                          <a:effectLst/>
                        </a:rPr>
                        <a:t>Amagá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extLst>
                  <a:ext uri="{0D108BD9-81ED-4DB2-BD59-A6C34878D82A}">
                    <a16:rowId xmlns:a16="http://schemas.microsoft.com/office/drawing/2014/main" val="542541871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Antioquia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>
                          <a:effectLst/>
                        </a:rPr>
                        <a:t>Copacabana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ENS María Auxiliadora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extLst>
                  <a:ext uri="{0D108BD9-81ED-4DB2-BD59-A6C34878D82A}">
                    <a16:rowId xmlns:a16="http://schemas.microsoft.com/office/drawing/2014/main" val="2723744637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Antioquia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Marinilla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ENS Rafael María Giraldo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extLst>
                  <a:ext uri="{0D108BD9-81ED-4DB2-BD59-A6C34878D82A}">
                    <a16:rowId xmlns:a16="http://schemas.microsoft.com/office/drawing/2014/main" val="3018278140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Antioquia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San Pedro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ENS Señor de los Milagros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extLst>
                  <a:ext uri="{0D108BD9-81ED-4DB2-BD59-A6C34878D82A}">
                    <a16:rowId xmlns:a16="http://schemas.microsoft.com/office/drawing/2014/main" val="3489736393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Antioquia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Santa Rosa de Osos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ENS Pedro Justo Berrío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extLst>
                  <a:ext uri="{0D108BD9-81ED-4DB2-BD59-A6C34878D82A}">
                    <a16:rowId xmlns:a16="http://schemas.microsoft.com/office/drawing/2014/main" val="1169733550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Antioquia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>
                          <a:effectLst/>
                        </a:rPr>
                        <a:t>Envigado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ENS de Envigado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extLst>
                  <a:ext uri="{0D108BD9-81ED-4DB2-BD59-A6C34878D82A}">
                    <a16:rowId xmlns:a16="http://schemas.microsoft.com/office/drawing/2014/main" val="1860836401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Antioquia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>
                          <a:effectLst/>
                        </a:rPr>
                        <a:t>Medellín</a:t>
                      </a:r>
                      <a:endParaRPr lang="es-CO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ENS de Medellín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extLst>
                  <a:ext uri="{0D108BD9-81ED-4DB2-BD59-A6C34878D82A}">
                    <a16:rowId xmlns:a16="http://schemas.microsoft.com/office/drawing/2014/main" val="967585418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Arauca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Arauca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ENS María Inmaculada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extLst>
                  <a:ext uri="{0D108BD9-81ED-4DB2-BD59-A6C34878D82A}">
                    <a16:rowId xmlns:a16="http://schemas.microsoft.com/office/drawing/2014/main" val="2064760683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Boyacá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Chiquinquirá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ENS Sor Josefa del Castillo y Guevara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extLst>
                  <a:ext uri="{0D108BD9-81ED-4DB2-BD59-A6C34878D82A}">
                    <a16:rowId xmlns:a16="http://schemas.microsoft.com/office/drawing/2014/main" val="2279784944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Boyacá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 err="1">
                          <a:effectLst/>
                        </a:rPr>
                        <a:t>Soatá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ENS La Presentación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extLst>
                  <a:ext uri="{0D108BD9-81ED-4DB2-BD59-A6C34878D82A}">
                    <a16:rowId xmlns:a16="http://schemas.microsoft.com/office/drawing/2014/main" val="2143898594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Boyacá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Tunja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ENS Leonor Álvarez Pinzón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extLst>
                  <a:ext uri="{0D108BD9-81ED-4DB2-BD59-A6C34878D82A}">
                    <a16:rowId xmlns:a16="http://schemas.microsoft.com/office/drawing/2014/main" val="3718783165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Boyacá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Tunja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ENS Santiago de Tunja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extLst>
                  <a:ext uri="{0D108BD9-81ED-4DB2-BD59-A6C34878D82A}">
                    <a16:rowId xmlns:a16="http://schemas.microsoft.com/office/drawing/2014/main" val="2063185928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Caldas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Manizales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ENS de Caldas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extLst>
                  <a:ext uri="{0D108BD9-81ED-4DB2-BD59-A6C34878D82A}">
                    <a16:rowId xmlns:a16="http://schemas.microsoft.com/office/drawing/2014/main" val="729492250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Caquetá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Florencia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ENS de Florencia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extLst>
                  <a:ext uri="{0D108BD9-81ED-4DB2-BD59-A6C34878D82A}">
                    <a16:rowId xmlns:a16="http://schemas.microsoft.com/office/drawing/2014/main" val="2339311694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Cauca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Popayán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ENS de Popayán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extLst>
                  <a:ext uri="{0D108BD9-81ED-4DB2-BD59-A6C34878D82A}">
                    <a16:rowId xmlns:a16="http://schemas.microsoft.com/office/drawing/2014/main" val="509915425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Chocó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Istmina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ENS Nuestra Señora de las Mercedes 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extLst>
                  <a:ext uri="{0D108BD9-81ED-4DB2-BD59-A6C34878D82A}">
                    <a16:rowId xmlns:a16="http://schemas.microsoft.com/office/drawing/2014/main" val="1783386314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Chocó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Istmina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ENS San Pío X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extLst>
                  <a:ext uri="{0D108BD9-81ED-4DB2-BD59-A6C34878D82A}">
                    <a16:rowId xmlns:a16="http://schemas.microsoft.com/office/drawing/2014/main" val="4132140226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Córdoba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Montería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ENS de Montería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extLst>
                  <a:ext uri="{0D108BD9-81ED-4DB2-BD59-A6C34878D82A}">
                    <a16:rowId xmlns:a16="http://schemas.microsoft.com/office/drawing/2014/main" val="2500935279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Cundinamarca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Gachetá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ENS de Gachetá 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extLst>
                  <a:ext uri="{0D108BD9-81ED-4DB2-BD59-A6C34878D82A}">
                    <a16:rowId xmlns:a16="http://schemas.microsoft.com/office/drawing/2014/main" val="2682588813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Cundinamarca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u="none" strike="noStrike" dirty="0">
                          <a:effectLst/>
                        </a:rPr>
                        <a:t>Pasca</a:t>
                      </a:r>
                      <a:endParaRPr lang="es-CO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u="none" strike="noStrike" dirty="0">
                          <a:effectLst/>
                        </a:rPr>
                        <a:t>ENS Nuestra Señora de la Encarnación</a:t>
                      </a:r>
                      <a:endParaRPr lang="es-E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/>
                </a:tc>
                <a:extLst>
                  <a:ext uri="{0D108BD9-81ED-4DB2-BD59-A6C34878D82A}">
                    <a16:rowId xmlns:a16="http://schemas.microsoft.com/office/drawing/2014/main" val="3415515258"/>
                  </a:ext>
                </a:extLst>
              </a:tr>
            </a:tbl>
          </a:graphicData>
        </a:graphic>
      </p:graphicFrame>
      <p:graphicFrame>
        <p:nvGraphicFramePr>
          <p:cNvPr id="14" name="Tabla 13">
            <a:extLst>
              <a:ext uri="{FF2B5EF4-FFF2-40B4-BE49-F238E27FC236}">
                <a16:creationId xmlns:a16="http://schemas.microsoft.com/office/drawing/2014/main" id="{C7040D64-C2E8-470A-A028-28F6E25C4AD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214534" y="1657886"/>
          <a:ext cx="5562600" cy="5137210"/>
        </p:xfrm>
        <a:graphic>
          <a:graphicData uri="http://schemas.openxmlformats.org/drawingml/2006/table">
            <a:tbl>
              <a:tblPr>
                <a:tableStyleId>{9DCAF9ED-07DC-4A11-8D7F-57B35C25682E}</a:tableStyleId>
              </a:tblPr>
              <a:tblGrid>
                <a:gridCol w="1481253">
                  <a:extLst>
                    <a:ext uri="{9D8B030D-6E8A-4147-A177-3AD203B41FA5}">
                      <a16:colId xmlns:a16="http://schemas.microsoft.com/office/drawing/2014/main" val="953432541"/>
                    </a:ext>
                  </a:extLst>
                </a:gridCol>
                <a:gridCol w="1438508">
                  <a:extLst>
                    <a:ext uri="{9D8B030D-6E8A-4147-A177-3AD203B41FA5}">
                      <a16:colId xmlns:a16="http://schemas.microsoft.com/office/drawing/2014/main" val="3804265595"/>
                    </a:ext>
                  </a:extLst>
                </a:gridCol>
                <a:gridCol w="2642839">
                  <a:extLst>
                    <a:ext uri="{9D8B030D-6E8A-4147-A177-3AD203B41FA5}">
                      <a16:colId xmlns:a16="http://schemas.microsoft.com/office/drawing/2014/main" val="1110740447"/>
                    </a:ext>
                  </a:extLst>
                </a:gridCol>
              </a:tblGrid>
              <a:tr h="388004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DEPARTAMENTO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MUNICIPIO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NOMBRE DE LA INSTITUCIÓN</a:t>
                      </a:r>
                      <a:endParaRPr lang="es-CO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984" marR="4984" marT="4984" marB="0" anchor="ctr"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50914454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Cundinamarca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Ubaté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de Ubaté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228824603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Huila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Neiva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de Neiva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34683843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Huila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Pitalito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Pitalito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26355327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Magdalena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Santa Marta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María Auxiliadora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88853386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Granada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María Auxiliadora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161745036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Villavicencio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de Villavicencio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30403919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Nariño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 Unión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San Carlos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876552413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Nariño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San Pablo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ES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ENS Sagrado Corazón de Jesús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6908909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Nariño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Pasto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ENS de Pasto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174774040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Norte de Santander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Cúcuta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ENS María Auxiliadora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65520848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Norte de Santander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Ocaña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ENS de Ocaña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36462420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Santander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Barrancabermeja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ENS Cristo Rey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258910012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Santander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Bucaramanga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ENS de Bucaramanga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84744967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Santander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Piedecuesta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ENS de Piedecuesta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809597424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Santander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Charalá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ENS de Charalá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697792578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Santander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Málaga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ENS Francisco de Paula Santander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36540109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Santander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Oiba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ENS Oiba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004235658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Sucre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Corozal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ENS de Corozal 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050865321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Tolima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Icononzo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chemeClr val="tx1"/>
                          </a:solidFill>
                          <a:effectLst/>
                          <a:latin typeface="Calibri" panose="020F0502020204030204" pitchFamily="34" charset="0"/>
                        </a:rPr>
                        <a:t>ENS de Icononzo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506660817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 del Cauca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Cali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Santiago de Cali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00770571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Valle del Cauca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Caicedonia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María Inmaculada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92357533"/>
                  </a:ext>
                </a:extLst>
              </a:tr>
              <a:tr h="215873"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Distrito Capital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Bogotá, D.C.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CO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ENS Distrital María Montessori</a:t>
                      </a: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7575319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01775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DA1DC6C8-7FCA-D54A-B85B-7CA7435C9AE6}"/>
              </a:ext>
            </a:extLst>
          </p:cNvPr>
          <p:cNvSpPr/>
          <p:nvPr/>
        </p:nvSpPr>
        <p:spPr>
          <a:xfrm>
            <a:off x="0" y="0"/>
            <a:ext cx="829733" cy="829733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AE70879-AFC8-A94A-AFFB-906B9BFC2723}"/>
              </a:ext>
            </a:extLst>
          </p:cNvPr>
          <p:cNvSpPr txBox="1"/>
          <p:nvPr/>
        </p:nvSpPr>
        <p:spPr>
          <a:xfrm>
            <a:off x="139842" y="30145"/>
            <a:ext cx="69835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4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84280AB9-062E-8F45-988E-253196073646}"/>
              </a:ext>
            </a:extLst>
          </p:cNvPr>
          <p:cNvSpPr txBox="1"/>
          <p:nvPr/>
        </p:nvSpPr>
        <p:spPr>
          <a:xfrm>
            <a:off x="8282272" y="675950"/>
            <a:ext cx="37784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600" dirty="0">
                <a:solidFill>
                  <a:srgbClr val="436C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Generalidades</a:t>
            </a:r>
            <a:endParaRPr lang="es-CO" sz="3600" b="1" dirty="0">
              <a:solidFill>
                <a:srgbClr val="436C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7B523A4C-3171-AE4B-8DE7-376005EED720}"/>
              </a:ext>
            </a:extLst>
          </p:cNvPr>
          <p:cNvSpPr/>
          <p:nvPr/>
        </p:nvSpPr>
        <p:spPr>
          <a:xfrm>
            <a:off x="7931495" y="1316845"/>
            <a:ext cx="829733" cy="45834"/>
          </a:xfrm>
          <a:prstGeom prst="rect">
            <a:avLst/>
          </a:prstGeom>
          <a:solidFill>
            <a:srgbClr val="E438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 dirty="0">
              <a:latin typeface="Arial" panose="020B060402020202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B54ECCB-E415-4D2D-947A-FA401F00870B}"/>
              </a:ext>
            </a:extLst>
          </p:cNvPr>
          <p:cNvSpPr txBox="1"/>
          <p:nvPr/>
        </p:nvSpPr>
        <p:spPr>
          <a:xfrm>
            <a:off x="891556" y="122477"/>
            <a:ext cx="32194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dirty="0">
                <a:solidFill>
                  <a:srgbClr val="3F65A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Fortalecimiento a Escuelas Normales Superiores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455F95F-20FB-436C-8FD5-F8C5C5E0DA80}"/>
              </a:ext>
            </a:extLst>
          </p:cNvPr>
          <p:cNvGraphicFramePr/>
          <p:nvPr>
            <p:extLst/>
          </p:nvPr>
        </p:nvGraphicFramePr>
        <p:xfrm>
          <a:off x="1783372" y="569003"/>
          <a:ext cx="8174515" cy="55725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4" name="CuadroTexto 23">
            <a:extLst>
              <a:ext uri="{FF2B5EF4-FFF2-40B4-BE49-F238E27FC236}">
                <a16:creationId xmlns:a16="http://schemas.microsoft.com/office/drawing/2014/main" id="{C538C0B3-524E-4F35-BF6C-42D222585794}"/>
              </a:ext>
            </a:extLst>
          </p:cNvPr>
          <p:cNvSpPr txBox="1"/>
          <p:nvPr/>
        </p:nvSpPr>
        <p:spPr>
          <a:xfrm>
            <a:off x="1087634" y="1942185"/>
            <a:ext cx="290547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dirty="0"/>
              <a:t>SABER 11 (2017)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dirty="0"/>
              <a:t>SABER PRO – Específicas (2016)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dirty="0"/>
              <a:t>SABER </a:t>
            </a:r>
            <a:r>
              <a:rPr lang="es-ES" dirty="0" err="1"/>
              <a:t>TyT</a:t>
            </a:r>
            <a:r>
              <a:rPr lang="es-ES" dirty="0"/>
              <a:t> – Genéricas (2017)</a:t>
            </a:r>
          </a:p>
        </p:txBody>
      </p:sp>
      <p:sp>
        <p:nvSpPr>
          <p:cNvPr id="26" name="Flecha: hacia arriba 25">
            <a:extLst>
              <a:ext uri="{FF2B5EF4-FFF2-40B4-BE49-F238E27FC236}">
                <a16:creationId xmlns:a16="http://schemas.microsoft.com/office/drawing/2014/main" id="{7E5E7441-9DBB-41CF-B3FB-A2FB4621122C}"/>
              </a:ext>
            </a:extLst>
          </p:cNvPr>
          <p:cNvSpPr/>
          <p:nvPr/>
        </p:nvSpPr>
        <p:spPr>
          <a:xfrm rot="18382346" flipV="1">
            <a:off x="3552342" y="3205034"/>
            <a:ext cx="475013" cy="447926"/>
          </a:xfrm>
          <a:prstGeom prst="up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78E80FEA-2836-428E-8845-1BD724283B9B}"/>
              </a:ext>
            </a:extLst>
          </p:cNvPr>
          <p:cNvSpPr txBox="1"/>
          <p:nvPr/>
        </p:nvSpPr>
        <p:spPr>
          <a:xfrm>
            <a:off x="7956251" y="2111501"/>
            <a:ext cx="2905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7800" indent="-177800">
              <a:buFont typeface="Arial" panose="020B0604020202020204" pitchFamily="34" charset="0"/>
              <a:buChar char="•"/>
            </a:pPr>
            <a:r>
              <a:rPr lang="es-ES" dirty="0"/>
              <a:t>Reporte del proceso de verificación de condiciones de calidad de los PFC</a:t>
            </a:r>
            <a:endParaRPr lang="es-CO" dirty="0"/>
          </a:p>
        </p:txBody>
      </p:sp>
      <p:sp>
        <p:nvSpPr>
          <p:cNvPr id="28" name="Flecha: hacia arriba 27">
            <a:extLst>
              <a:ext uri="{FF2B5EF4-FFF2-40B4-BE49-F238E27FC236}">
                <a16:creationId xmlns:a16="http://schemas.microsoft.com/office/drawing/2014/main" id="{DE14AA36-852C-4810-A145-EA716F67A0CF}"/>
              </a:ext>
            </a:extLst>
          </p:cNvPr>
          <p:cNvSpPr/>
          <p:nvPr/>
        </p:nvSpPr>
        <p:spPr>
          <a:xfrm rot="3462146" flipV="1">
            <a:off x="7658820" y="3131296"/>
            <a:ext cx="475013" cy="447926"/>
          </a:xfrm>
          <a:prstGeom prst="upArrow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DE162350-BFC3-44BD-8945-8670E057FBC2}"/>
              </a:ext>
            </a:extLst>
          </p:cNvPr>
          <p:cNvSpPr txBox="1"/>
          <p:nvPr/>
        </p:nvSpPr>
        <p:spPr>
          <a:xfrm>
            <a:off x="4514312" y="5945527"/>
            <a:ext cx="2905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129 ENS oficiales</a:t>
            </a:r>
          </a:p>
        </p:txBody>
      </p:sp>
    </p:spTree>
    <p:extLst>
      <p:ext uri="{BB962C8B-B14F-4D97-AF65-F5344CB8AC3E}">
        <p14:creationId xmlns:p14="http://schemas.microsoft.com/office/powerpoint/2010/main" val="2822158166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1452</TotalTime>
  <Words>2923</Words>
  <Application>Microsoft Office PowerPoint</Application>
  <PresentationFormat>Panorámica</PresentationFormat>
  <Paragraphs>810</Paragraphs>
  <Slides>27</Slides>
  <Notes>3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27</vt:i4>
      </vt:variant>
    </vt:vector>
  </HeadingPairs>
  <TitlesOfParts>
    <vt:vector size="28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Hernan Alfonso Suarez Cediel</dc:creator>
  <cp:lastModifiedBy>jose coral</cp:lastModifiedBy>
  <cp:revision>148</cp:revision>
  <dcterms:created xsi:type="dcterms:W3CDTF">2018-12-12T16:12:35Z</dcterms:created>
  <dcterms:modified xsi:type="dcterms:W3CDTF">2019-04-12T22:09:33Z</dcterms:modified>
</cp:coreProperties>
</file>