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7" r:id="rId4"/>
    <p:sldId id="268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CF8"/>
    <a:srgbClr val="6F91C8"/>
    <a:srgbClr val="3F65AA"/>
    <a:srgbClr val="E43866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2" d="100"/>
          <a:sy n="82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26/03/2019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98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26/03/2019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447692" y="5360871"/>
            <a:ext cx="547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 Normales Superiores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6576646" y="5311145"/>
            <a:ext cx="4712677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7AF52-39C3-E647-8F55-F0278B8E943E}"/>
              </a:ext>
            </a:extLst>
          </p:cNvPr>
          <p:cNvSpPr/>
          <p:nvPr/>
        </p:nvSpPr>
        <p:spPr>
          <a:xfrm>
            <a:off x="6670432" y="5775515"/>
            <a:ext cx="52756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2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Condiciones de Calidad 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1" y="214810"/>
            <a:ext cx="912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Condiciones de Calidad del PFC - Presencial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139842" y="3434764"/>
            <a:ext cx="365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de mejora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 rot="5400000">
            <a:off x="1518921" y="3696733"/>
            <a:ext cx="4676344" cy="51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5F157-7AB5-FC4F-AF5E-9340C145E351}"/>
              </a:ext>
            </a:extLst>
          </p:cNvPr>
          <p:cNvSpPr/>
          <p:nvPr/>
        </p:nvSpPr>
        <p:spPr>
          <a:xfrm>
            <a:off x="4377975" y="1427307"/>
            <a:ext cx="801181" cy="51988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3DE780-B705-DB45-BFAA-7878B7439E27}"/>
              </a:ext>
            </a:extLst>
          </p:cNvPr>
          <p:cNvSpPr/>
          <p:nvPr/>
        </p:nvSpPr>
        <p:spPr>
          <a:xfrm>
            <a:off x="4959220" y="1434341"/>
            <a:ext cx="6742128" cy="512855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4FB32-754C-0D44-8A5B-58A08D4CC7B7}"/>
              </a:ext>
            </a:extLst>
          </p:cNvPr>
          <p:cNvSpPr txBox="1"/>
          <p:nvPr/>
        </p:nvSpPr>
        <p:spPr>
          <a:xfrm>
            <a:off x="4476252" y="1436122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AE74D-7D6F-8446-AA9C-7FD167429C72}"/>
              </a:ext>
            </a:extLst>
          </p:cNvPr>
          <p:cNvSpPr/>
          <p:nvPr/>
        </p:nvSpPr>
        <p:spPr>
          <a:xfrm>
            <a:off x="4937958" y="1528877"/>
            <a:ext cx="676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 en coherencia con el Plan de Mejoramiento </a:t>
            </a:r>
            <a:endParaRPr lang="es-CO" b="1" dirty="0">
              <a:latin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6D76E74-3C25-BC47-962A-B2611510CBD3}"/>
              </a:ext>
            </a:extLst>
          </p:cNvPr>
          <p:cNvSpPr/>
          <p:nvPr/>
        </p:nvSpPr>
        <p:spPr>
          <a:xfrm>
            <a:off x="4342449" y="4220187"/>
            <a:ext cx="801181" cy="536536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B7707D-CF73-4B4B-A01F-14A90879AB22}"/>
              </a:ext>
            </a:extLst>
          </p:cNvPr>
          <p:cNvSpPr/>
          <p:nvPr/>
        </p:nvSpPr>
        <p:spPr>
          <a:xfrm>
            <a:off x="4923694" y="4220187"/>
            <a:ext cx="3937789" cy="536536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0B01547-E91F-EA48-B0EB-CFA1D6AE24A0}"/>
              </a:ext>
            </a:extLst>
          </p:cNvPr>
          <p:cNvSpPr txBox="1"/>
          <p:nvPr/>
        </p:nvSpPr>
        <p:spPr>
          <a:xfrm>
            <a:off x="4440726" y="4257622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07CC24-427B-4249-88E8-99301E5D4457}"/>
              </a:ext>
            </a:extLst>
          </p:cNvPr>
          <p:cNvSpPr/>
          <p:nvPr/>
        </p:nvSpPr>
        <p:spPr>
          <a:xfrm>
            <a:off x="4902432" y="4341835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seguimiento a egresados</a:t>
            </a:r>
            <a:endParaRPr lang="es-CO" b="1" dirty="0">
              <a:latin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8D4318-9999-D147-A9C4-715CEF26F419}"/>
              </a:ext>
            </a:extLst>
          </p:cNvPr>
          <p:cNvSpPr txBox="1"/>
          <p:nvPr/>
        </p:nvSpPr>
        <p:spPr>
          <a:xfrm>
            <a:off x="4307189" y="2063314"/>
            <a:ext cx="7394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/>
              <a:t>Articulación estructurada: articulación de los resultados obtenidos a través de diferentes fuentes e instrumentos de manera que se evidencien las gestiones y seguimiento al Plan de Mejoramiento.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/>
              <a:t>Planes de mejoramiento coherentes con las necesidades identificadas, que incluya acciones específicas, responsables, plazos y recursos para garantizar su implementación y adecuado seguimiento.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4D6A02-9492-334B-AC2A-EB6B00ECA1BB}"/>
              </a:ext>
            </a:extLst>
          </p:cNvPr>
          <p:cNvSpPr txBox="1"/>
          <p:nvPr/>
        </p:nvSpPr>
        <p:spPr>
          <a:xfrm>
            <a:off x="4354081" y="4837863"/>
            <a:ext cx="734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debe evidenciar un seguimiento efectivo a los egresados, con registro de su trayectoria, experiencia, estudios, desempeño,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Gestión de proyectos con egresados que permitan retroalimentar la labor de las ENS en la formación inicial de docentes.   </a:t>
            </a:r>
          </a:p>
        </p:txBody>
      </p:sp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139842" y="3329257"/>
            <a:ext cx="365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de mejora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 rot="5400000">
            <a:off x="1518921" y="3813963"/>
            <a:ext cx="4676344" cy="51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5F157-7AB5-FC4F-AF5E-9340C145E351}"/>
              </a:ext>
            </a:extLst>
          </p:cNvPr>
          <p:cNvSpPr/>
          <p:nvPr/>
        </p:nvSpPr>
        <p:spPr>
          <a:xfrm>
            <a:off x="4377975" y="1194429"/>
            <a:ext cx="801181" cy="56519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3DE780-B705-DB45-BFAA-7878B7439E27}"/>
              </a:ext>
            </a:extLst>
          </p:cNvPr>
          <p:cNvSpPr/>
          <p:nvPr/>
        </p:nvSpPr>
        <p:spPr>
          <a:xfrm>
            <a:off x="4959220" y="1194429"/>
            <a:ext cx="6742128" cy="565199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4FB32-754C-0D44-8A5B-58A08D4CC7B7}"/>
              </a:ext>
            </a:extLst>
          </p:cNvPr>
          <p:cNvSpPr txBox="1"/>
          <p:nvPr/>
        </p:nvSpPr>
        <p:spPr>
          <a:xfrm>
            <a:off x="4476252" y="1202878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AE74D-7D6F-8446-AA9C-7FD167429C72}"/>
              </a:ext>
            </a:extLst>
          </p:cNvPr>
          <p:cNvSpPr/>
          <p:nvPr/>
        </p:nvSpPr>
        <p:spPr>
          <a:xfrm>
            <a:off x="4935649" y="1172100"/>
            <a:ext cx="6763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y dotación para la formación integral de los estudiantes, acordes con la estrategia pedagógica y el contexto.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6D76E74-3C25-BC47-962A-B2611510CBD3}"/>
              </a:ext>
            </a:extLst>
          </p:cNvPr>
          <p:cNvSpPr/>
          <p:nvPr/>
        </p:nvSpPr>
        <p:spPr>
          <a:xfrm>
            <a:off x="4377975" y="4037402"/>
            <a:ext cx="801181" cy="593772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B7707D-CF73-4B4B-A01F-14A90879AB22}"/>
              </a:ext>
            </a:extLst>
          </p:cNvPr>
          <p:cNvSpPr/>
          <p:nvPr/>
        </p:nvSpPr>
        <p:spPr>
          <a:xfrm>
            <a:off x="4959220" y="4037402"/>
            <a:ext cx="6695236" cy="593772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0B01547-E91F-EA48-B0EB-CFA1D6AE24A0}"/>
              </a:ext>
            </a:extLst>
          </p:cNvPr>
          <p:cNvSpPr txBox="1"/>
          <p:nvPr/>
        </p:nvSpPr>
        <p:spPr>
          <a:xfrm>
            <a:off x="4495954" y="4118747"/>
            <a:ext cx="34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8D4318-9999-D147-A9C4-715CEF26F419}"/>
              </a:ext>
            </a:extLst>
          </p:cNvPr>
          <p:cNvSpPr txBox="1"/>
          <p:nvPr/>
        </p:nvSpPr>
        <p:spPr>
          <a:xfrm>
            <a:off x="4307189" y="1875746"/>
            <a:ext cx="73941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Formular proyectos para el mejoramiento de la infraestructura y realizar gestión ante los entes correspondientes para garantizar los recursos necesarios para este fin.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Mejorar las condiciones y ambientes de aprendizaje para que el equipo docente-administrativo desarrolle su labor, los estudiantes estén motivados y promuevan la docencia en sus zonas de influencia.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4D6A02-9492-334B-AC2A-EB6B00ECA1BB}"/>
              </a:ext>
            </a:extLst>
          </p:cNvPr>
          <p:cNvSpPr txBox="1"/>
          <p:nvPr/>
        </p:nvSpPr>
        <p:spPr>
          <a:xfrm>
            <a:off x="4354081" y="4708910"/>
            <a:ext cx="7347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Evidenciar una mayor producción académica por parte de los docentes, en revistas especializadas o indexadas que visibilice los productos derivados de las experiencias.</a:t>
            </a:r>
          </a:p>
          <a:p>
            <a:r>
              <a:rPr lang="es-CO" dirty="0"/>
              <a:t>Diseñar estrategias que garanticen las condiciones para que los docentes del programa publiquen los resultados de sus procesos de investigación.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00D1880-1F7D-49E5-BF1A-4B7D734D2AB0}"/>
              </a:ext>
            </a:extLst>
          </p:cNvPr>
          <p:cNvSpPr/>
          <p:nvPr/>
        </p:nvSpPr>
        <p:spPr>
          <a:xfrm>
            <a:off x="4959220" y="4061297"/>
            <a:ext cx="6716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docente y directivo docente que garantice el cumplimiento de los objetivos de la formación complementaria.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D39D4ED-9D5E-4152-AF39-6DF08256E433}"/>
              </a:ext>
            </a:extLst>
          </p:cNvPr>
          <p:cNvSpPr txBox="1"/>
          <p:nvPr/>
        </p:nvSpPr>
        <p:spPr>
          <a:xfrm>
            <a:off x="918771" y="214810"/>
            <a:ext cx="912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Condiciones de Calidad del PFC - Presencial</a:t>
            </a:r>
          </a:p>
        </p:txBody>
      </p:sp>
    </p:spTree>
    <p:extLst>
      <p:ext uri="{BB962C8B-B14F-4D97-AF65-F5344CB8AC3E}">
        <p14:creationId xmlns:p14="http://schemas.microsoft.com/office/powerpoint/2010/main" val="131230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F8DB2D-5C2C-D24B-AA58-65146138186D}"/>
              </a:ext>
            </a:extLst>
          </p:cNvPr>
          <p:cNvSpPr txBox="1"/>
          <p:nvPr/>
        </p:nvSpPr>
        <p:spPr>
          <a:xfrm>
            <a:off x="918772" y="214810"/>
            <a:ext cx="931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Verificación de Condiciones de Calidad del PFC - Distancia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211EAE-0013-F941-8237-E6E2EB02C1EB}"/>
              </a:ext>
            </a:extLst>
          </p:cNvPr>
          <p:cNvSpPr txBox="1"/>
          <p:nvPr/>
        </p:nvSpPr>
        <p:spPr>
          <a:xfrm>
            <a:off x="139842" y="3106520"/>
            <a:ext cx="3652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tener en cuenta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523A4C-3171-AE4B-8DE7-376005EED720}"/>
              </a:ext>
            </a:extLst>
          </p:cNvPr>
          <p:cNvSpPr/>
          <p:nvPr/>
        </p:nvSpPr>
        <p:spPr>
          <a:xfrm rot="5400000">
            <a:off x="1518921" y="3837409"/>
            <a:ext cx="4676344" cy="51862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35F157-7AB5-FC4F-AF5E-9340C145E351}"/>
              </a:ext>
            </a:extLst>
          </p:cNvPr>
          <p:cNvSpPr/>
          <p:nvPr/>
        </p:nvSpPr>
        <p:spPr>
          <a:xfrm>
            <a:off x="4377975" y="1815756"/>
            <a:ext cx="801181" cy="565199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3DE780-B705-DB45-BFAA-7878B7439E27}"/>
              </a:ext>
            </a:extLst>
          </p:cNvPr>
          <p:cNvSpPr/>
          <p:nvPr/>
        </p:nvSpPr>
        <p:spPr>
          <a:xfrm>
            <a:off x="4959220" y="1815756"/>
            <a:ext cx="6742128" cy="565199"/>
          </a:xfrm>
          <a:prstGeom prst="rect">
            <a:avLst/>
          </a:prstGeom>
          <a:solidFill>
            <a:srgbClr val="6F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rgbClr val="3F65AA"/>
              </a:solidFill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4FB32-754C-0D44-8A5B-58A08D4CC7B7}"/>
              </a:ext>
            </a:extLst>
          </p:cNvPr>
          <p:cNvSpPr txBox="1"/>
          <p:nvPr/>
        </p:nvSpPr>
        <p:spPr>
          <a:xfrm>
            <a:off x="4476252" y="1824205"/>
            <a:ext cx="34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BAE74D-7D6F-8446-AA9C-7FD167429C72}"/>
              </a:ext>
            </a:extLst>
          </p:cNvPr>
          <p:cNvSpPr/>
          <p:nvPr/>
        </p:nvSpPr>
        <p:spPr>
          <a:xfrm>
            <a:off x="5058557" y="1916538"/>
            <a:ext cx="6763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Formación Complementaria a Distancia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8D4318-9999-D147-A9C4-715CEF26F419}"/>
              </a:ext>
            </a:extLst>
          </p:cNvPr>
          <p:cNvSpPr txBox="1"/>
          <p:nvPr/>
        </p:nvSpPr>
        <p:spPr>
          <a:xfrm>
            <a:off x="4307189" y="2497073"/>
            <a:ext cx="7394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Enseñanza y capacitación en uso de </a:t>
            </a:r>
            <a:r>
              <a:rPr lang="es-CO" dirty="0" err="1"/>
              <a:t>TICs</a:t>
            </a:r>
            <a:r>
              <a:rPr lang="es-CO" dirty="0"/>
              <a:t> para contar con personal capaz de afrontar los desafíos de la educación a distancia.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Seguimiento constante a estudiantes a través de diferentes medios tecnológicos.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Conectividad y programas que se ajusten a las demandas de la educación a distancia.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Manuales y protocolos orientadores que permitan a los docentes y estudiantes contar con las herramientas para un aprendizaje a distancia y desarrollar las actividades de manera autónoma.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Infraestructura tecnológica ajustada y respaldada que permita el desarrollo de actividades a distancia, el alojamiento y almacenamiento de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176696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418</Words>
  <Application>Microsoft Office PowerPoint</Application>
  <PresentationFormat>Panorámica</PresentationFormat>
  <Paragraphs>39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Johana Andrea Torres Diaz</cp:lastModifiedBy>
  <cp:revision>47</cp:revision>
  <dcterms:created xsi:type="dcterms:W3CDTF">2018-12-12T16:12:35Z</dcterms:created>
  <dcterms:modified xsi:type="dcterms:W3CDTF">2019-03-26T13:57:48Z</dcterms:modified>
</cp:coreProperties>
</file>